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7" r:id="rId1"/>
    <p:sldMasterId id="2147483698" r:id="rId2"/>
    <p:sldMasterId id="2147483699" r:id="rId3"/>
    <p:sldMasterId id="2147483700" r:id="rId4"/>
  </p:sldMasterIdLst>
  <p:notesMasterIdLst>
    <p:notesMasterId r:id="rId34"/>
  </p:notesMasterIdLst>
  <p:sldIdLst>
    <p:sldId id="256" r:id="rId5"/>
    <p:sldId id="257" r:id="rId6"/>
    <p:sldId id="258" r:id="rId7"/>
    <p:sldId id="259" r:id="rId8"/>
    <p:sldId id="260" r:id="rId9"/>
    <p:sldId id="261" r:id="rId10"/>
    <p:sldId id="262" r:id="rId11"/>
    <p:sldId id="264" r:id="rId12"/>
    <p:sldId id="263" r:id="rId13"/>
    <p:sldId id="265" r:id="rId14"/>
    <p:sldId id="266" r:id="rId15"/>
    <p:sldId id="267" r:id="rId16"/>
    <p:sldId id="268" r:id="rId17"/>
    <p:sldId id="269" r:id="rId18"/>
    <p:sldId id="270" r:id="rId19"/>
    <p:sldId id="271" r:id="rId20"/>
    <p:sldId id="272" r:id="rId21"/>
    <p:sldId id="279" r:id="rId22"/>
    <p:sldId id="280" r:id="rId23"/>
    <p:sldId id="281" r:id="rId24"/>
    <p:sldId id="282" r:id="rId25"/>
    <p:sldId id="283" r:id="rId26"/>
    <p:sldId id="284" r:id="rId27"/>
    <p:sldId id="285" r:id="rId28"/>
    <p:sldId id="286" r:id="rId29"/>
    <p:sldId id="287" r:id="rId30"/>
    <p:sldId id="288" r:id="rId31"/>
    <p:sldId id="293" r:id="rId32"/>
    <p:sldId id="294"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1FEBD-4AFD-EBAC-0635-E7B61614B264}" v="4" dt="2025-09-30T11:37:20.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38dcf6b1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438dcf6b1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38dcf6b14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38dcf6b14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38dcf6b14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38dcf6b14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38dcf6b1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38dcf6b1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438dcf6b14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438dcf6b14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438dcf6b14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438dcf6b14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438dcf6b14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438dcf6b14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438dcf6b14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438dcf6b14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438dcf6b14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438dcf6b14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438dcf6b14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438dcf6b14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438dcf6b1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438dcf6b1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21e9c98aa_0_0: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921e9c98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438dcf6b14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438dcf6b14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38dcf6b14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38dcf6b14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438dcf6b1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438dcf6b1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438dcf6b14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438dcf6b14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438dcf6b14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438dcf6b14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438dcf6b14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438dcf6b14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438dcf6b14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438dcf6b14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438dcf6b1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438dcf6b1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438dcf6b14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438dcf6b14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438dcf6b14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1438dcf6b14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bf977e49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bf977e49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438dcf6b1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438dcf6b1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38dcf6b14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438dcf6b14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eac91449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eac91449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AutoNum type="arabicPeriod"/>
            </a:pPr>
            <a:r>
              <a:rPr lang="en-GB" sz="1200">
                <a:solidFill>
                  <a:schemeClr val="dk1"/>
                </a:solidFill>
              </a:rPr>
              <a:t>Access Systems Manager</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GB" sz="1200">
                <a:solidFill>
                  <a:schemeClr val="dk1"/>
                </a:solidFill>
              </a:rPr>
              <a:t>Choose a Systems Manager capability </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GB" sz="1200">
                <a:solidFill>
                  <a:schemeClr val="dk1"/>
                </a:solidFill>
              </a:rPr>
              <a:t>Verification and processing </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GB" sz="1200">
                <a:solidFill>
                  <a:schemeClr val="dk1"/>
                </a:solidFill>
              </a:rPr>
              <a:t>Reporting</a:t>
            </a:r>
            <a:endParaRPr sz="1200">
              <a:solidFill>
                <a:schemeClr val="dk1"/>
              </a:solidFill>
            </a:endParaRPr>
          </a:p>
          <a:p>
            <a:pPr marL="457200" lvl="0" indent="-317500" algn="l" rtl="0">
              <a:spcBef>
                <a:spcPts val="0"/>
              </a:spcBef>
              <a:spcAft>
                <a:spcPts val="0"/>
              </a:spcAft>
              <a:buClr>
                <a:schemeClr val="dk1"/>
              </a:buClr>
              <a:buSzPts val="1400"/>
              <a:buAutoNum type="arabicPeriod"/>
            </a:pPr>
            <a:r>
              <a:rPr lang="en-GB" sz="1200">
                <a:solidFill>
                  <a:schemeClr val="dk1"/>
                </a:solidFill>
              </a:rPr>
              <a:t>Systems Manager operations management capabilities</a:t>
            </a:r>
            <a:r>
              <a:rPr lang="en-GB" sz="1400">
                <a:solidFill>
                  <a:schemeClr val="dk1"/>
                </a:solidFill>
              </a:rP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438dcf6b1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438dcf6b1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438dcf6b14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438dcf6b14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438dcf6b1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438dcf6b1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800"/>
              <a:buNone/>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61" name="Google Shape;61;p15"/>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64" name="Google Shape;64;p16"/>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68" name="Google Shape;68;p18"/>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69" name="Google Shape;69;p18"/>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2"/>
        <p:cNvGrpSpPr/>
        <p:nvPr/>
      </p:nvGrpSpPr>
      <p:grpSpPr>
        <a:xfrm>
          <a:off x="0" y="0"/>
          <a:ext cx="0" cy="0"/>
          <a:chOff x="0" y="0"/>
          <a:chExt cx="0" cy="0"/>
        </a:xfrm>
      </p:grpSpPr>
      <p:sp>
        <p:nvSpPr>
          <p:cNvPr id="73" name="Google Shape;73;p20"/>
          <p:cNvSpPr txBox="1">
            <a:spLocks noGrp="1"/>
          </p:cNvSpPr>
          <p:nvPr>
            <p:ph type="subTitle" idx="1"/>
          </p:nvPr>
        </p:nvSpPr>
        <p:spPr>
          <a:xfrm>
            <a:off x="457172" y="205067"/>
            <a:ext cx="8228700" cy="39804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76" name="Google Shape;76;p21"/>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77" name="Google Shape;77;p21"/>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78" name="Google Shape;78;p21"/>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81" name="Google Shape;81;p22"/>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2" name="Google Shape;82;p22"/>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3" name="Google Shape;83;p22"/>
          <p:cNvSpPr txBox="1">
            <a:spLocks noGrp="1"/>
          </p:cNvSpPr>
          <p:nvPr>
            <p:ph type="body" idx="3"/>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86" name="Google Shape;86;p23"/>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7" name="Google Shape;87;p23"/>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8" name="Google Shape;88;p23"/>
          <p:cNvSpPr txBox="1">
            <a:spLocks noGrp="1"/>
          </p:cNvSpPr>
          <p:nvPr>
            <p:ph type="body" idx="3"/>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91" name="Google Shape;91;p24"/>
          <p:cNvSpPr txBox="1">
            <a:spLocks noGrp="1"/>
          </p:cNvSpPr>
          <p:nvPr>
            <p:ph type="body" idx="1"/>
          </p:nvPr>
        </p:nvSpPr>
        <p:spPr>
          <a:xfrm>
            <a:off x="457172" y="1203299"/>
            <a:ext cx="82287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2" name="Google Shape;92;p24"/>
          <p:cNvSpPr txBox="1">
            <a:spLocks noGrp="1"/>
          </p:cNvSpPr>
          <p:nvPr>
            <p:ph type="body" idx="2"/>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95" name="Google Shape;95;p25"/>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6" name="Google Shape;96;p25"/>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7" name="Google Shape;97;p25"/>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8" name="Google Shape;98;p25"/>
          <p:cNvSpPr txBox="1">
            <a:spLocks noGrp="1"/>
          </p:cNvSpPr>
          <p:nvPr>
            <p:ph type="body" idx="4"/>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101" name="Google Shape;101;p26"/>
          <p:cNvSpPr txBox="1">
            <a:spLocks noGrp="1"/>
          </p:cNvSpPr>
          <p:nvPr>
            <p:ph type="body" idx="1"/>
          </p:nvPr>
        </p:nvSpPr>
        <p:spPr>
          <a:xfrm>
            <a:off x="457172" y="1203299"/>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2" name="Google Shape;102;p26"/>
          <p:cNvSpPr txBox="1">
            <a:spLocks noGrp="1"/>
          </p:cNvSpPr>
          <p:nvPr>
            <p:ph type="body" idx="2"/>
          </p:nvPr>
        </p:nvSpPr>
        <p:spPr>
          <a:xfrm>
            <a:off x="3239388" y="1203299"/>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3" name="Google Shape;103;p26"/>
          <p:cNvSpPr txBox="1">
            <a:spLocks noGrp="1"/>
          </p:cNvSpPr>
          <p:nvPr>
            <p:ph type="body" idx="3"/>
          </p:nvPr>
        </p:nvSpPr>
        <p:spPr>
          <a:xfrm>
            <a:off x="6021277" y="1203299"/>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4" name="Google Shape;104;p26"/>
          <p:cNvSpPr txBox="1">
            <a:spLocks noGrp="1"/>
          </p:cNvSpPr>
          <p:nvPr>
            <p:ph type="body" idx="4"/>
          </p:nvPr>
        </p:nvSpPr>
        <p:spPr>
          <a:xfrm>
            <a:off x="457172" y="2761220"/>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5" name="Google Shape;105;p26"/>
          <p:cNvSpPr txBox="1">
            <a:spLocks noGrp="1"/>
          </p:cNvSpPr>
          <p:nvPr>
            <p:ph type="body" idx="5"/>
          </p:nvPr>
        </p:nvSpPr>
        <p:spPr>
          <a:xfrm>
            <a:off x="3239388" y="2761220"/>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6" name="Google Shape;106;p26"/>
          <p:cNvSpPr txBox="1">
            <a:spLocks noGrp="1"/>
          </p:cNvSpPr>
          <p:nvPr>
            <p:ph type="body" idx="6"/>
          </p:nvPr>
        </p:nvSpPr>
        <p:spPr>
          <a:xfrm>
            <a:off x="6021277" y="2761220"/>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7"/>
        <p:cNvGrpSpPr/>
        <p:nvPr/>
      </p:nvGrpSpPr>
      <p:grpSpPr>
        <a:xfrm>
          <a:off x="0" y="0"/>
          <a:ext cx="0" cy="0"/>
          <a:chOff x="0" y="0"/>
          <a:chExt cx="0" cy="0"/>
        </a:xfrm>
      </p:grpSpPr>
      <p:sp>
        <p:nvSpPr>
          <p:cNvPr id="108" name="Google Shape;108;p27"/>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300"/>
              <a:buNone/>
              <a:defRPr/>
            </a:lvl1pPr>
            <a:lvl2pPr marL="914400" lvl="1" indent="-228600" rtl="0">
              <a:spcBef>
                <a:spcPts val="0"/>
              </a:spcBef>
              <a:spcAft>
                <a:spcPts val="0"/>
              </a:spcAft>
              <a:buSzPts val="1300"/>
              <a:buNone/>
              <a:defRPr/>
            </a:lvl2pPr>
            <a:lvl3pPr marL="1371600" lvl="2" indent="-228600" rtl="0">
              <a:spcBef>
                <a:spcPts val="0"/>
              </a:spcBef>
              <a:spcAft>
                <a:spcPts val="0"/>
              </a:spcAft>
              <a:buSzPts val="1300"/>
              <a:buNone/>
              <a:defRPr/>
            </a:lvl3pPr>
            <a:lvl4pPr marL="1828800" lvl="3" indent="-228600" rtl="0">
              <a:spcBef>
                <a:spcPts val="0"/>
              </a:spcBef>
              <a:spcAft>
                <a:spcPts val="0"/>
              </a:spcAft>
              <a:buSzPts val="1300"/>
              <a:buNone/>
              <a:defRPr/>
            </a:lvl4pPr>
            <a:lvl5pPr marL="2286000" lvl="4" indent="-228600" rtl="0">
              <a:spcBef>
                <a:spcPts val="0"/>
              </a:spcBef>
              <a:spcAft>
                <a:spcPts val="0"/>
              </a:spcAft>
              <a:buSzPts val="1300"/>
              <a:buNone/>
              <a:defRPr/>
            </a:lvl5pPr>
            <a:lvl6pPr marL="2743200" lvl="5" indent="-228600" rtl="0">
              <a:spcBef>
                <a:spcPts val="0"/>
              </a:spcBef>
              <a:spcAft>
                <a:spcPts val="0"/>
              </a:spcAft>
              <a:buSzPts val="1300"/>
              <a:buNone/>
              <a:defRPr/>
            </a:lvl6pPr>
            <a:lvl7pPr marL="3200400" lvl="6" indent="-228600" rtl="0">
              <a:spcBef>
                <a:spcPts val="0"/>
              </a:spcBef>
              <a:spcAft>
                <a:spcPts val="0"/>
              </a:spcAft>
              <a:buSzPts val="1300"/>
              <a:buNone/>
              <a:defRPr/>
            </a:lvl7pPr>
            <a:lvl8pPr marL="3657600" lvl="7" indent="-228600" rtl="0">
              <a:spcBef>
                <a:spcPts val="0"/>
              </a:spcBef>
              <a:spcAft>
                <a:spcPts val="0"/>
              </a:spcAft>
              <a:buSzPts val="1300"/>
              <a:buNone/>
              <a:defRPr/>
            </a:lvl8pPr>
            <a:lvl9pPr marL="4114800" lvl="8" indent="-228600" rtl="0">
              <a:spcBef>
                <a:spcPts val="0"/>
              </a:spcBef>
              <a:spcAft>
                <a:spcPts val="0"/>
              </a:spcAft>
              <a:buSzPts val="1300"/>
              <a:buNone/>
              <a:defRPr/>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27"/>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7"/>
          <p:cNvSpPr txBox="1">
            <a:spLocks noGrp="1"/>
          </p:cNvSpPr>
          <p:nvPr>
            <p:ph type="subTitle" idx="2"/>
          </p:nvPr>
        </p:nvSpPr>
        <p:spPr>
          <a:xfrm>
            <a:off x="0" y="0"/>
            <a:ext cx="6916200" cy="393600"/>
          </a:xfrm>
          <a:prstGeom prst="rect">
            <a:avLst/>
          </a:prstGeom>
        </p:spPr>
        <p:txBody>
          <a:bodyPr spcFirstLastPara="1" wrap="square" lIns="0" tIns="0" rIns="0" bIns="0" anchor="t" anchorCtr="0">
            <a:noAutofit/>
          </a:bodyPr>
          <a:lstStyle>
            <a:lvl1pPr lvl="0" rtl="0">
              <a:spcBef>
                <a:spcPts val="0"/>
              </a:spcBef>
              <a:spcAft>
                <a:spcPts val="0"/>
              </a:spcAft>
              <a:buNone/>
              <a:defRPr sz="1200" i="1">
                <a:solidFill>
                  <a:srgbClr val="6AA84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7"/>
          <p:cNvSpPr txBox="1">
            <a:spLocks noGrp="1"/>
          </p:cNvSpPr>
          <p:nvPr>
            <p:ph type="title"/>
          </p:nvPr>
        </p:nvSpPr>
        <p:spPr>
          <a:xfrm>
            <a:off x="132250" y="129900"/>
            <a:ext cx="8520600" cy="572700"/>
          </a:xfrm>
          <a:prstGeom prst="rect">
            <a:avLst/>
          </a:prstGeom>
        </p:spPr>
        <p:txBody>
          <a:bodyPr spcFirstLastPara="1" wrap="square" lIns="0" tIns="0" rIns="0" bIns="0" anchor="t" anchorCtr="0">
            <a:noAutofit/>
          </a:bodyPr>
          <a:lstStyle>
            <a:lvl1pPr lvl="0" rtl="0">
              <a:spcBef>
                <a:spcPts val="0"/>
              </a:spcBef>
              <a:spcAft>
                <a:spcPts val="0"/>
              </a:spcAft>
              <a:buClr>
                <a:srgbClr val="38761D"/>
              </a:buClr>
              <a:buSzPts val="2800"/>
              <a:buNone/>
              <a:defRPr sz="2800" b="1">
                <a:solidFill>
                  <a:srgbClr val="38761D"/>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l="16443" t="7295"/>
          <a:stretch/>
        </p:blipFill>
        <p:spPr>
          <a:xfrm>
            <a:off x="3740385" y="418200"/>
            <a:ext cx="5403615" cy="3967400"/>
          </a:xfrm>
          <a:prstGeom prst="rect">
            <a:avLst/>
          </a:prstGeom>
          <a:noFill/>
          <a:ln>
            <a:noFill/>
          </a:ln>
        </p:spPr>
      </p:pic>
      <p:sp>
        <p:nvSpPr>
          <p:cNvPr id="120" name="Google Shape;120;p29"/>
          <p:cNvSpPr txBox="1">
            <a:spLocks noGrp="1"/>
          </p:cNvSpPr>
          <p:nvPr>
            <p:ph type="ctrTitle"/>
          </p:nvPr>
        </p:nvSpPr>
        <p:spPr>
          <a:xfrm>
            <a:off x="297175" y="1144175"/>
            <a:ext cx="4119900" cy="1013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21" name="Google Shape;121;p29"/>
          <p:cNvSpPr txBox="1">
            <a:spLocks noGrp="1"/>
          </p:cNvSpPr>
          <p:nvPr>
            <p:ph type="subTitle" idx="1"/>
          </p:nvPr>
        </p:nvSpPr>
        <p:spPr>
          <a:xfrm>
            <a:off x="297175" y="2266550"/>
            <a:ext cx="36621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angepaste lay-out 1">
  <p:cSld name="CUSTOM">
    <p:spTree>
      <p:nvGrpSpPr>
        <p:cNvPr id="1" name="Shape 123"/>
        <p:cNvGrpSpPr/>
        <p:nvPr/>
      </p:nvGrpSpPr>
      <p:grpSpPr>
        <a:xfrm>
          <a:off x="0" y="0"/>
          <a:ext cx="0" cy="0"/>
          <a:chOff x="0" y="0"/>
          <a:chExt cx="0" cy="0"/>
        </a:xfrm>
      </p:grpSpPr>
      <p:pic>
        <p:nvPicPr>
          <p:cNvPr id="124" name="Google Shape;124;p30"/>
          <p:cNvPicPr preferRelativeResize="0"/>
          <p:nvPr/>
        </p:nvPicPr>
        <p:blipFill rotWithShape="1">
          <a:blip r:embed="rId2">
            <a:alphaModFix/>
          </a:blip>
          <a:srcRect/>
          <a:stretch/>
        </p:blipFill>
        <p:spPr>
          <a:xfrm>
            <a:off x="4671275" y="-25"/>
            <a:ext cx="4472726" cy="5100875"/>
          </a:xfrm>
          <a:prstGeom prst="rect">
            <a:avLst/>
          </a:prstGeom>
          <a:noFill/>
          <a:ln>
            <a:noFill/>
          </a:ln>
        </p:spPr>
      </p:pic>
      <p:sp>
        <p:nvSpPr>
          <p:cNvPr id="125" name="Google Shape;125;p30"/>
          <p:cNvSpPr txBox="1">
            <a:spLocks noGrp="1"/>
          </p:cNvSpPr>
          <p:nvPr>
            <p:ph type="title"/>
          </p:nvPr>
        </p:nvSpPr>
        <p:spPr>
          <a:xfrm>
            <a:off x="4584150" y="1512950"/>
            <a:ext cx="4366200" cy="986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6" name="Google Shape;126;p30"/>
          <p:cNvSpPr/>
          <p:nvPr/>
        </p:nvSpPr>
        <p:spPr>
          <a:xfrm>
            <a:off x="0" y="-25"/>
            <a:ext cx="4540500" cy="51435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0"/>
          <p:cNvSpPr txBox="1">
            <a:spLocks noGrp="1"/>
          </p:cNvSpPr>
          <p:nvPr>
            <p:ph type="subTitle" idx="1"/>
          </p:nvPr>
        </p:nvSpPr>
        <p:spPr>
          <a:xfrm>
            <a:off x="4830450" y="2499050"/>
            <a:ext cx="3662100" cy="559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30"/>
          <p:cNvSpPr txBox="1">
            <a:spLocks noGrp="1"/>
          </p:cNvSpPr>
          <p:nvPr>
            <p:ph type="body" idx="2"/>
          </p:nvPr>
        </p:nvSpPr>
        <p:spPr>
          <a:xfrm>
            <a:off x="4907675" y="3102100"/>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31" name="Google Shape;13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2" name="Google Shape;132;p31"/>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3"/>
        <p:cNvGrpSpPr/>
        <p:nvPr/>
      </p:nvGrpSpPr>
      <p:grpSpPr>
        <a:xfrm>
          <a:off x="0" y="0"/>
          <a:ext cx="0" cy="0"/>
          <a:chOff x="0" y="0"/>
          <a:chExt cx="0" cy="0"/>
        </a:xfrm>
      </p:grpSpPr>
      <p:sp>
        <p:nvSpPr>
          <p:cNvPr id="134" name="Google Shape;13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5" name="Google Shape;13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6" name="Google Shape;136;p32"/>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2"/>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38761D"/>
              </a:buClr>
              <a:buSzPts val="2800"/>
              <a:buNone/>
              <a:defRPr sz="2800" b="1">
                <a:solidFill>
                  <a:srgbClr val="38761D"/>
                </a:solidFill>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41" name="Google Shape;141;p3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42" name="Google Shape;14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33"/>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34"/>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334175" y="450150"/>
            <a:ext cx="85653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50" name="Google Shape;15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35"/>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55" name="Google Shape;155;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7" name="Google Shape;15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58" name="Google Shape;158;p36"/>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61" name="Google Shape;16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2" name="Google Shape;162;p37"/>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3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65" name="Google Shape;165;p3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66" name="Google Shape;16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7" name="Google Shape;167;p38"/>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
        <p:nvSpPr>
          <p:cNvPr id="169" name="Google Shape;16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70" name="Google Shape;170;p39"/>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8"/>
        <p:cNvGrpSpPr/>
        <p:nvPr/>
      </p:nvGrpSpPr>
      <p:grpSpPr>
        <a:xfrm>
          <a:off x="0" y="0"/>
          <a:ext cx="0" cy="0"/>
          <a:chOff x="0" y="0"/>
          <a:chExt cx="0" cy="0"/>
        </a:xfrm>
      </p:grpSpPr>
      <p:sp>
        <p:nvSpPr>
          <p:cNvPr id="179" name="Google Shape;179;p4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80" name="Google Shape;180;p42"/>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1"/>
        <p:cNvGrpSpPr/>
        <p:nvPr/>
      </p:nvGrpSpPr>
      <p:grpSpPr>
        <a:xfrm>
          <a:off x="0" y="0"/>
          <a:ext cx="0" cy="0"/>
          <a:chOff x="0" y="0"/>
          <a:chExt cx="0" cy="0"/>
        </a:xfrm>
      </p:grpSpPr>
      <p:sp>
        <p:nvSpPr>
          <p:cNvPr id="182" name="Google Shape;182;p4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83" name="Google Shape;183;p4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86" name="Google Shape;186;p44"/>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187" name="Google Shape;187;p44"/>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4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0"/>
        <p:cNvGrpSpPr/>
        <p:nvPr/>
      </p:nvGrpSpPr>
      <p:grpSpPr>
        <a:xfrm>
          <a:off x="0" y="0"/>
          <a:ext cx="0" cy="0"/>
          <a:chOff x="0" y="0"/>
          <a:chExt cx="0" cy="0"/>
        </a:xfrm>
      </p:grpSpPr>
      <p:sp>
        <p:nvSpPr>
          <p:cNvPr id="191" name="Google Shape;191;p46"/>
          <p:cNvSpPr txBox="1">
            <a:spLocks noGrp="1"/>
          </p:cNvSpPr>
          <p:nvPr>
            <p:ph type="subTitle" idx="1"/>
          </p:nvPr>
        </p:nvSpPr>
        <p:spPr>
          <a:xfrm>
            <a:off x="457172" y="205067"/>
            <a:ext cx="8228700" cy="39804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92"/>
        <p:cNvGrpSpPr/>
        <p:nvPr/>
      </p:nvGrpSpPr>
      <p:grpSpPr>
        <a:xfrm>
          <a:off x="0" y="0"/>
          <a:ext cx="0" cy="0"/>
          <a:chOff x="0" y="0"/>
          <a:chExt cx="0" cy="0"/>
        </a:xfrm>
      </p:grpSpPr>
      <p:sp>
        <p:nvSpPr>
          <p:cNvPr id="193" name="Google Shape;193;p47"/>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94" name="Google Shape;194;p47"/>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195" name="Google Shape;195;p47"/>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196" name="Google Shape;196;p47"/>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99" name="Google Shape;199;p48"/>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0" name="Google Shape;200;p48"/>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1" name="Google Shape;201;p48"/>
          <p:cNvSpPr txBox="1">
            <a:spLocks noGrp="1"/>
          </p:cNvSpPr>
          <p:nvPr>
            <p:ph type="body" idx="3"/>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02"/>
        <p:cNvGrpSpPr/>
        <p:nvPr/>
      </p:nvGrpSpPr>
      <p:grpSpPr>
        <a:xfrm>
          <a:off x="0" y="0"/>
          <a:ext cx="0" cy="0"/>
          <a:chOff x="0" y="0"/>
          <a:chExt cx="0" cy="0"/>
        </a:xfrm>
      </p:grpSpPr>
      <p:sp>
        <p:nvSpPr>
          <p:cNvPr id="203" name="Google Shape;203;p49"/>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04" name="Google Shape;204;p49"/>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5" name="Google Shape;205;p49"/>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6" name="Google Shape;206;p49"/>
          <p:cNvSpPr txBox="1">
            <a:spLocks noGrp="1"/>
          </p:cNvSpPr>
          <p:nvPr>
            <p:ph type="body" idx="3"/>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07"/>
        <p:cNvGrpSpPr/>
        <p:nvPr/>
      </p:nvGrpSpPr>
      <p:grpSpPr>
        <a:xfrm>
          <a:off x="0" y="0"/>
          <a:ext cx="0" cy="0"/>
          <a:chOff x="0" y="0"/>
          <a:chExt cx="0" cy="0"/>
        </a:xfrm>
      </p:grpSpPr>
      <p:sp>
        <p:nvSpPr>
          <p:cNvPr id="208" name="Google Shape;208;p50"/>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09" name="Google Shape;209;p50"/>
          <p:cNvSpPr txBox="1">
            <a:spLocks noGrp="1"/>
          </p:cNvSpPr>
          <p:nvPr>
            <p:ph type="body" idx="1"/>
          </p:nvPr>
        </p:nvSpPr>
        <p:spPr>
          <a:xfrm>
            <a:off x="457172" y="1203299"/>
            <a:ext cx="82287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0" name="Google Shape;210;p50"/>
          <p:cNvSpPr txBox="1">
            <a:spLocks noGrp="1"/>
          </p:cNvSpPr>
          <p:nvPr>
            <p:ph type="body" idx="2"/>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1"/>
        <p:cNvGrpSpPr/>
        <p:nvPr/>
      </p:nvGrpSpPr>
      <p:grpSpPr>
        <a:xfrm>
          <a:off x="0" y="0"/>
          <a:ext cx="0" cy="0"/>
          <a:chOff x="0" y="0"/>
          <a:chExt cx="0" cy="0"/>
        </a:xfrm>
      </p:grpSpPr>
      <p:sp>
        <p:nvSpPr>
          <p:cNvPr id="212" name="Google Shape;212;p51"/>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13" name="Google Shape;213;p51"/>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4" name="Google Shape;214;p51"/>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5" name="Google Shape;215;p51"/>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6" name="Google Shape;216;p51"/>
          <p:cNvSpPr txBox="1">
            <a:spLocks noGrp="1"/>
          </p:cNvSpPr>
          <p:nvPr>
            <p:ph type="body" idx="4"/>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17"/>
        <p:cNvGrpSpPr/>
        <p:nvPr/>
      </p:nvGrpSpPr>
      <p:grpSpPr>
        <a:xfrm>
          <a:off x="0" y="0"/>
          <a:ext cx="0" cy="0"/>
          <a:chOff x="0" y="0"/>
          <a:chExt cx="0" cy="0"/>
        </a:xfrm>
      </p:grpSpPr>
      <p:sp>
        <p:nvSpPr>
          <p:cNvPr id="218" name="Google Shape;218;p5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19" name="Google Shape;219;p52"/>
          <p:cNvSpPr txBox="1">
            <a:spLocks noGrp="1"/>
          </p:cNvSpPr>
          <p:nvPr>
            <p:ph type="body" idx="1"/>
          </p:nvPr>
        </p:nvSpPr>
        <p:spPr>
          <a:xfrm>
            <a:off x="457172" y="1203299"/>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0" name="Google Shape;220;p52"/>
          <p:cNvSpPr txBox="1">
            <a:spLocks noGrp="1"/>
          </p:cNvSpPr>
          <p:nvPr>
            <p:ph type="body" idx="2"/>
          </p:nvPr>
        </p:nvSpPr>
        <p:spPr>
          <a:xfrm>
            <a:off x="3239388" y="1203299"/>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1" name="Google Shape;221;p52"/>
          <p:cNvSpPr txBox="1">
            <a:spLocks noGrp="1"/>
          </p:cNvSpPr>
          <p:nvPr>
            <p:ph type="body" idx="3"/>
          </p:nvPr>
        </p:nvSpPr>
        <p:spPr>
          <a:xfrm>
            <a:off x="6021277" y="1203299"/>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2" name="Google Shape;222;p52"/>
          <p:cNvSpPr txBox="1">
            <a:spLocks noGrp="1"/>
          </p:cNvSpPr>
          <p:nvPr>
            <p:ph type="body" idx="4"/>
          </p:nvPr>
        </p:nvSpPr>
        <p:spPr>
          <a:xfrm>
            <a:off x="457172" y="2761220"/>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3" name="Google Shape;223;p52"/>
          <p:cNvSpPr txBox="1">
            <a:spLocks noGrp="1"/>
          </p:cNvSpPr>
          <p:nvPr>
            <p:ph type="body" idx="5"/>
          </p:nvPr>
        </p:nvSpPr>
        <p:spPr>
          <a:xfrm>
            <a:off x="3239388" y="2761220"/>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4" name="Google Shape;224;p52"/>
          <p:cNvSpPr txBox="1">
            <a:spLocks noGrp="1"/>
          </p:cNvSpPr>
          <p:nvPr>
            <p:ph type="body" idx="6"/>
          </p:nvPr>
        </p:nvSpPr>
        <p:spPr>
          <a:xfrm>
            <a:off x="6021277" y="2761220"/>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25"/>
        <p:cNvGrpSpPr/>
        <p:nvPr/>
      </p:nvGrpSpPr>
      <p:grpSpPr>
        <a:xfrm>
          <a:off x="0" y="0"/>
          <a:ext cx="0" cy="0"/>
          <a:chOff x="0" y="0"/>
          <a:chExt cx="0" cy="0"/>
        </a:xfrm>
      </p:grpSpPr>
      <p:sp>
        <p:nvSpPr>
          <p:cNvPr id="226" name="Google Shape;226;p53"/>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7" name="Google Shape;227;p53"/>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GB"/>
              <a:t>‹#›</a:t>
            </a:fld>
            <a:endParaRPr/>
          </a:p>
        </p:txBody>
      </p:sp>
      <p:sp>
        <p:nvSpPr>
          <p:cNvPr id="228" name="Google Shape;228;p53"/>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3"/>
          <p:cNvSpPr txBox="1">
            <a:spLocks noGrp="1"/>
          </p:cNvSpPr>
          <p:nvPr>
            <p:ph type="subTitle" idx="2"/>
          </p:nvPr>
        </p:nvSpPr>
        <p:spPr>
          <a:xfrm>
            <a:off x="0" y="0"/>
            <a:ext cx="6916200" cy="393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300"/>
              <a:buNone/>
              <a:defRPr sz="1200" i="1">
                <a:solidFill>
                  <a:srgbClr val="6AA84F"/>
                </a:solidFil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30" name="Google Shape;230;p53"/>
          <p:cNvSpPr txBox="1">
            <a:spLocks noGrp="1"/>
          </p:cNvSpPr>
          <p:nvPr>
            <p:ph type="title"/>
          </p:nvPr>
        </p:nvSpPr>
        <p:spPr>
          <a:xfrm>
            <a:off x="132250" y="129900"/>
            <a:ext cx="85206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38761D"/>
              </a:buClr>
              <a:buSzPts val="2800"/>
              <a:buNone/>
              <a:defRPr sz="2800" b="1">
                <a:solidFill>
                  <a:srgbClr val="38761D"/>
                </a:solidFill>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300"/>
              <a:buNone/>
              <a:defRPr sz="1600" b="0" i="0" u="none" strike="noStrike" cap="none"/>
            </a:lvl1pPr>
            <a:lvl2pPr marR="0" lvl="1" algn="l" rtl="0">
              <a:spcBef>
                <a:spcPts val="0"/>
              </a:spcBef>
              <a:spcAft>
                <a:spcPts val="0"/>
              </a:spcAft>
              <a:buSzPts val="1300"/>
              <a:buNone/>
              <a:defRPr sz="1600" b="0" i="0" u="none" strike="noStrike" cap="none"/>
            </a:lvl2pPr>
            <a:lvl3pPr marR="0" lvl="2" algn="l" rtl="0">
              <a:spcBef>
                <a:spcPts val="0"/>
              </a:spcBef>
              <a:spcAft>
                <a:spcPts val="0"/>
              </a:spcAft>
              <a:buSzPts val="1300"/>
              <a:buNone/>
              <a:defRPr sz="1600" b="0" i="0" u="none" strike="noStrike" cap="none"/>
            </a:lvl3pPr>
            <a:lvl4pPr marR="0" lvl="3" algn="l" rtl="0">
              <a:spcBef>
                <a:spcPts val="0"/>
              </a:spcBef>
              <a:spcAft>
                <a:spcPts val="0"/>
              </a:spcAft>
              <a:buSzPts val="1300"/>
              <a:buNone/>
              <a:defRPr sz="1600" b="0" i="0" u="none" strike="noStrike" cap="none"/>
            </a:lvl4pPr>
            <a:lvl5pPr marR="0" lvl="4" algn="l" rtl="0">
              <a:spcBef>
                <a:spcPts val="0"/>
              </a:spcBef>
              <a:spcAft>
                <a:spcPts val="0"/>
              </a:spcAft>
              <a:buSzPts val="1300"/>
              <a:buNone/>
              <a:defRPr sz="1600" b="0" i="0" u="none" strike="noStrike" cap="none"/>
            </a:lvl5pPr>
            <a:lvl6pPr marR="0" lvl="5" algn="l" rtl="0">
              <a:spcBef>
                <a:spcPts val="0"/>
              </a:spcBef>
              <a:spcAft>
                <a:spcPts val="0"/>
              </a:spcAft>
              <a:buSzPts val="1300"/>
              <a:buNone/>
              <a:defRPr sz="1600" b="0" i="0" u="none" strike="noStrike" cap="none"/>
            </a:lvl6pPr>
            <a:lvl7pPr marR="0" lvl="6" algn="l" rtl="0">
              <a:spcBef>
                <a:spcPts val="0"/>
              </a:spcBef>
              <a:spcAft>
                <a:spcPts val="0"/>
              </a:spcAft>
              <a:buSzPts val="1300"/>
              <a:buNone/>
              <a:defRPr sz="1600" b="0" i="0" u="none" strike="noStrike" cap="none"/>
            </a:lvl7pPr>
            <a:lvl8pPr marR="0" lvl="7" algn="l" rtl="0">
              <a:spcBef>
                <a:spcPts val="0"/>
              </a:spcBef>
              <a:spcAft>
                <a:spcPts val="0"/>
              </a:spcAft>
              <a:buSzPts val="1300"/>
              <a:buNone/>
              <a:defRPr sz="1600" b="0" i="0" u="none" strike="noStrike" cap="none"/>
            </a:lvl8pPr>
            <a:lvl9pPr marR="0" lvl="8" algn="l" rtl="0">
              <a:spcBef>
                <a:spcPts val="0"/>
              </a:spcBef>
              <a:spcAft>
                <a:spcPts val="0"/>
              </a:spcAft>
              <a:buSzPts val="1300"/>
              <a:buNone/>
              <a:defRPr sz="1600" b="0" i="0" u="none" strike="noStrike" cap="none"/>
            </a:lvl9pPr>
          </a:lstStyle>
          <a:p>
            <a:endParaRPr/>
          </a:p>
        </p:txBody>
      </p:sp>
      <p:sp>
        <p:nvSpPr>
          <p:cNvPr id="55" name="Google Shape;55;p14"/>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300"/>
              <a:buNone/>
              <a:defRPr sz="1600" b="0" i="0" u="none" strike="noStrike" cap="none"/>
            </a:lvl1pPr>
            <a:lvl2pPr marL="914400" marR="0" lvl="1" indent="-228600" algn="l" rtl="0">
              <a:spcBef>
                <a:spcPts val="0"/>
              </a:spcBef>
              <a:spcAft>
                <a:spcPts val="0"/>
              </a:spcAft>
              <a:buSzPts val="1300"/>
              <a:buNone/>
              <a:defRPr sz="1600" b="0" i="0" u="none" strike="noStrike" cap="none"/>
            </a:lvl2pPr>
            <a:lvl3pPr marL="1371600" marR="0" lvl="2" indent="-228600" algn="l" rtl="0">
              <a:spcBef>
                <a:spcPts val="0"/>
              </a:spcBef>
              <a:spcAft>
                <a:spcPts val="0"/>
              </a:spcAft>
              <a:buSzPts val="1300"/>
              <a:buNone/>
              <a:defRPr sz="1600" b="0" i="0" u="none" strike="noStrike" cap="none"/>
            </a:lvl3pPr>
            <a:lvl4pPr marL="1828800" marR="0" lvl="3" indent="-228600" algn="l" rtl="0">
              <a:spcBef>
                <a:spcPts val="0"/>
              </a:spcBef>
              <a:spcAft>
                <a:spcPts val="0"/>
              </a:spcAft>
              <a:buSzPts val="1300"/>
              <a:buNone/>
              <a:defRPr sz="1600" b="0" i="0" u="none" strike="noStrike" cap="none"/>
            </a:lvl4pPr>
            <a:lvl5pPr marL="2286000" marR="0" lvl="4" indent="-228600" algn="l" rtl="0">
              <a:spcBef>
                <a:spcPts val="0"/>
              </a:spcBef>
              <a:spcAft>
                <a:spcPts val="0"/>
              </a:spcAft>
              <a:buSzPts val="1300"/>
              <a:buNone/>
              <a:defRPr sz="1600" b="0" i="0" u="none" strike="noStrike" cap="none"/>
            </a:lvl5pPr>
            <a:lvl6pPr marL="2743200" marR="0" lvl="5" indent="-228600" algn="l" rtl="0">
              <a:spcBef>
                <a:spcPts val="0"/>
              </a:spcBef>
              <a:spcAft>
                <a:spcPts val="0"/>
              </a:spcAft>
              <a:buSzPts val="1300"/>
              <a:buNone/>
              <a:defRPr sz="1600" b="0" i="0" u="none" strike="noStrike" cap="none"/>
            </a:lvl6pPr>
            <a:lvl7pPr marL="3200400" marR="0" lvl="6" indent="-228600" algn="l" rtl="0">
              <a:spcBef>
                <a:spcPts val="0"/>
              </a:spcBef>
              <a:spcAft>
                <a:spcPts val="0"/>
              </a:spcAft>
              <a:buSzPts val="1300"/>
              <a:buNone/>
              <a:defRPr sz="1600" b="0" i="0" u="none" strike="noStrike" cap="none"/>
            </a:lvl7pPr>
            <a:lvl8pPr marL="3657600" marR="0" lvl="7" indent="-228600" algn="l" rtl="0">
              <a:spcBef>
                <a:spcPts val="0"/>
              </a:spcBef>
              <a:spcAft>
                <a:spcPts val="0"/>
              </a:spcAft>
              <a:buSzPts val="1300"/>
              <a:buNone/>
              <a:defRPr sz="1600" b="0" i="0" u="none" strike="noStrike" cap="none"/>
            </a:lvl8pPr>
            <a:lvl9pPr marL="4114800" marR="0" lvl="8" indent="-228600" algn="l" rtl="0">
              <a:spcBef>
                <a:spcPts val="0"/>
              </a:spcBef>
              <a:spcAft>
                <a:spcPts val="0"/>
              </a:spcAft>
              <a:buSzPts val="1300"/>
              <a:buNone/>
              <a:defRPr sz="1600" b="0" i="0" u="none" strike="noStrike" cap="none"/>
            </a:lvl9pPr>
          </a:lstStyle>
          <a:p>
            <a:endParaRPr/>
          </a:p>
        </p:txBody>
      </p:sp>
      <p:sp>
        <p:nvSpPr>
          <p:cNvPr id="56" name="Google Shape;56;p14"/>
          <p:cNvSpPr txBox="1">
            <a:spLocks noGrp="1"/>
          </p:cNvSpPr>
          <p:nvPr>
            <p:ph type="dt" idx="10"/>
          </p:nvPr>
        </p:nvSpPr>
        <p:spPr>
          <a:xfrm>
            <a:off x="457172" y="4685192"/>
            <a:ext cx="2130300" cy="3543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300"/>
              <a:buNone/>
              <a:defRPr sz="1600" b="0" i="0" u="none" strike="noStrike" cap="none"/>
            </a:lvl1pPr>
            <a:lvl2pPr marR="0" lvl="1" algn="l" rtl="0">
              <a:spcBef>
                <a:spcPts val="0"/>
              </a:spcBef>
              <a:spcAft>
                <a:spcPts val="0"/>
              </a:spcAft>
              <a:buSzPts val="1300"/>
              <a:buNone/>
              <a:defRPr sz="1600" b="0" i="0" u="none" strike="noStrike" cap="none"/>
            </a:lvl2pPr>
            <a:lvl3pPr marR="0" lvl="2" algn="l" rtl="0">
              <a:spcBef>
                <a:spcPts val="0"/>
              </a:spcBef>
              <a:spcAft>
                <a:spcPts val="0"/>
              </a:spcAft>
              <a:buSzPts val="1300"/>
              <a:buNone/>
              <a:defRPr sz="1600" b="0" i="0" u="none" strike="noStrike" cap="none"/>
            </a:lvl3pPr>
            <a:lvl4pPr marR="0" lvl="3" algn="l" rtl="0">
              <a:spcBef>
                <a:spcPts val="0"/>
              </a:spcBef>
              <a:spcAft>
                <a:spcPts val="0"/>
              </a:spcAft>
              <a:buSzPts val="1300"/>
              <a:buNone/>
              <a:defRPr sz="1600" b="0" i="0" u="none" strike="noStrike" cap="none"/>
            </a:lvl4pPr>
            <a:lvl5pPr marR="0" lvl="4" algn="l" rtl="0">
              <a:spcBef>
                <a:spcPts val="0"/>
              </a:spcBef>
              <a:spcAft>
                <a:spcPts val="0"/>
              </a:spcAft>
              <a:buSzPts val="1300"/>
              <a:buNone/>
              <a:defRPr sz="1600" b="0" i="0" u="none" strike="noStrike" cap="none"/>
            </a:lvl5pPr>
            <a:lvl6pPr marR="0" lvl="5" algn="l" rtl="0">
              <a:spcBef>
                <a:spcPts val="0"/>
              </a:spcBef>
              <a:spcAft>
                <a:spcPts val="0"/>
              </a:spcAft>
              <a:buSzPts val="1300"/>
              <a:buNone/>
              <a:defRPr sz="1600" b="0" i="0" u="none" strike="noStrike" cap="none"/>
            </a:lvl6pPr>
            <a:lvl7pPr marR="0" lvl="6" algn="l" rtl="0">
              <a:spcBef>
                <a:spcPts val="0"/>
              </a:spcBef>
              <a:spcAft>
                <a:spcPts val="0"/>
              </a:spcAft>
              <a:buSzPts val="1300"/>
              <a:buNone/>
              <a:defRPr sz="1600" b="0" i="0" u="none" strike="noStrike" cap="none"/>
            </a:lvl7pPr>
            <a:lvl8pPr marR="0" lvl="7" algn="l" rtl="0">
              <a:spcBef>
                <a:spcPts val="0"/>
              </a:spcBef>
              <a:spcAft>
                <a:spcPts val="0"/>
              </a:spcAft>
              <a:buSzPts val="1300"/>
              <a:buNone/>
              <a:defRPr sz="1600" b="0" i="0" u="none" strike="noStrike" cap="none"/>
            </a:lvl8pPr>
            <a:lvl9pPr marR="0" lvl="8" algn="l" rtl="0">
              <a:spcBef>
                <a:spcPts val="0"/>
              </a:spcBef>
              <a:spcAft>
                <a:spcPts val="0"/>
              </a:spcAft>
              <a:buSzPts val="1300"/>
              <a:buNone/>
              <a:defRPr sz="1600" b="0" i="0" u="none" strike="noStrike" cap="none"/>
            </a:lvl9pPr>
          </a:lstStyle>
          <a:p>
            <a:endParaRPr/>
          </a:p>
        </p:txBody>
      </p:sp>
      <p:sp>
        <p:nvSpPr>
          <p:cNvPr id="57" name="Google Shape;57;p14"/>
          <p:cNvSpPr txBox="1">
            <a:spLocks noGrp="1"/>
          </p:cNvSpPr>
          <p:nvPr>
            <p:ph type="ftr" idx="11"/>
          </p:nvPr>
        </p:nvSpPr>
        <p:spPr>
          <a:xfrm>
            <a:off x="3127054" y="4685192"/>
            <a:ext cx="2898000" cy="3543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300"/>
              <a:buNone/>
              <a:defRPr sz="1600" b="0" i="0" u="none" strike="noStrike" cap="none"/>
            </a:lvl1pPr>
            <a:lvl2pPr marR="0" lvl="1" algn="l" rtl="0">
              <a:spcBef>
                <a:spcPts val="0"/>
              </a:spcBef>
              <a:spcAft>
                <a:spcPts val="0"/>
              </a:spcAft>
              <a:buSzPts val="1300"/>
              <a:buNone/>
              <a:defRPr sz="1600" b="0" i="0" u="none" strike="noStrike" cap="none"/>
            </a:lvl2pPr>
            <a:lvl3pPr marR="0" lvl="2" algn="l" rtl="0">
              <a:spcBef>
                <a:spcPts val="0"/>
              </a:spcBef>
              <a:spcAft>
                <a:spcPts val="0"/>
              </a:spcAft>
              <a:buSzPts val="1300"/>
              <a:buNone/>
              <a:defRPr sz="1600" b="0" i="0" u="none" strike="noStrike" cap="none"/>
            </a:lvl3pPr>
            <a:lvl4pPr marR="0" lvl="3" algn="l" rtl="0">
              <a:spcBef>
                <a:spcPts val="0"/>
              </a:spcBef>
              <a:spcAft>
                <a:spcPts val="0"/>
              </a:spcAft>
              <a:buSzPts val="1300"/>
              <a:buNone/>
              <a:defRPr sz="1600" b="0" i="0" u="none" strike="noStrike" cap="none"/>
            </a:lvl4pPr>
            <a:lvl5pPr marR="0" lvl="4" algn="l" rtl="0">
              <a:spcBef>
                <a:spcPts val="0"/>
              </a:spcBef>
              <a:spcAft>
                <a:spcPts val="0"/>
              </a:spcAft>
              <a:buSzPts val="1300"/>
              <a:buNone/>
              <a:defRPr sz="1600" b="0" i="0" u="none" strike="noStrike" cap="none"/>
            </a:lvl5pPr>
            <a:lvl6pPr marR="0" lvl="5" algn="l" rtl="0">
              <a:spcBef>
                <a:spcPts val="0"/>
              </a:spcBef>
              <a:spcAft>
                <a:spcPts val="0"/>
              </a:spcAft>
              <a:buSzPts val="1300"/>
              <a:buNone/>
              <a:defRPr sz="1600" b="0" i="0" u="none" strike="noStrike" cap="none"/>
            </a:lvl6pPr>
            <a:lvl7pPr marR="0" lvl="6" algn="l" rtl="0">
              <a:spcBef>
                <a:spcPts val="0"/>
              </a:spcBef>
              <a:spcAft>
                <a:spcPts val="0"/>
              </a:spcAft>
              <a:buSzPts val="1300"/>
              <a:buNone/>
              <a:defRPr sz="1600" b="0" i="0" u="none" strike="noStrike" cap="none"/>
            </a:lvl7pPr>
            <a:lvl8pPr marR="0" lvl="7" algn="l" rtl="0">
              <a:spcBef>
                <a:spcPts val="0"/>
              </a:spcBef>
              <a:spcAft>
                <a:spcPts val="0"/>
              </a:spcAft>
              <a:buSzPts val="1300"/>
              <a:buNone/>
              <a:defRPr sz="1600" b="0" i="0" u="none" strike="noStrike" cap="none"/>
            </a:lvl8pPr>
            <a:lvl9pPr marR="0" lvl="8" algn="l" rtl="0">
              <a:spcBef>
                <a:spcPts val="0"/>
              </a:spcBef>
              <a:spcAft>
                <a:spcPts val="0"/>
              </a:spcAft>
              <a:buSzPts val="1300"/>
              <a:buNone/>
              <a:defRPr sz="1600" b="0" i="0" u="none" strike="noStrike" cap="none"/>
            </a:lvl9pPr>
          </a:lstStyle>
          <a:p>
            <a:endParaRPr/>
          </a:p>
        </p:txBody>
      </p:sp>
      <p:sp>
        <p:nvSpPr>
          <p:cNvPr id="58" name="Google Shape;58;p14"/>
          <p:cNvSpPr txBox="1">
            <a:spLocks noGrp="1"/>
          </p:cNvSpPr>
          <p:nvPr>
            <p:ph type="sldNum" idx="12"/>
          </p:nvPr>
        </p:nvSpPr>
        <p:spPr>
          <a:xfrm>
            <a:off x="6555842" y="4685192"/>
            <a:ext cx="2130300" cy="3543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b="0" i="0" u="none" strike="noStrike" cap="none">
                <a:latin typeface="Times New Roman"/>
                <a:ea typeface="Times New Roman"/>
                <a:cs typeface="Times New Roman"/>
                <a:sym typeface="Times New Roman"/>
              </a:defRPr>
            </a:lvl1pPr>
            <a:lvl2pPr marL="0" marR="0" lvl="1" indent="0" algn="r" rtl="0">
              <a:spcBef>
                <a:spcPts val="0"/>
              </a:spcBef>
              <a:buNone/>
              <a:defRPr sz="1300" b="0" i="0" u="none" strike="noStrike" cap="none">
                <a:latin typeface="Times New Roman"/>
                <a:ea typeface="Times New Roman"/>
                <a:cs typeface="Times New Roman"/>
                <a:sym typeface="Times New Roman"/>
              </a:defRPr>
            </a:lvl2pPr>
            <a:lvl3pPr marL="0" marR="0" lvl="2" indent="0" algn="r" rtl="0">
              <a:spcBef>
                <a:spcPts val="0"/>
              </a:spcBef>
              <a:buNone/>
              <a:defRPr sz="1300" b="0" i="0" u="none" strike="noStrike" cap="none">
                <a:latin typeface="Times New Roman"/>
                <a:ea typeface="Times New Roman"/>
                <a:cs typeface="Times New Roman"/>
                <a:sym typeface="Times New Roman"/>
              </a:defRPr>
            </a:lvl3pPr>
            <a:lvl4pPr marL="0" marR="0" lvl="3" indent="0" algn="r" rtl="0">
              <a:spcBef>
                <a:spcPts val="0"/>
              </a:spcBef>
              <a:buNone/>
              <a:defRPr sz="1300" b="0" i="0" u="none" strike="noStrike" cap="none">
                <a:latin typeface="Times New Roman"/>
                <a:ea typeface="Times New Roman"/>
                <a:cs typeface="Times New Roman"/>
                <a:sym typeface="Times New Roman"/>
              </a:defRPr>
            </a:lvl4pPr>
            <a:lvl5pPr marL="0" marR="0" lvl="4" indent="0" algn="r" rtl="0">
              <a:spcBef>
                <a:spcPts val="0"/>
              </a:spcBef>
              <a:buNone/>
              <a:defRPr sz="1300" b="0" i="0" u="none" strike="noStrike" cap="none">
                <a:latin typeface="Times New Roman"/>
                <a:ea typeface="Times New Roman"/>
                <a:cs typeface="Times New Roman"/>
                <a:sym typeface="Times New Roman"/>
              </a:defRPr>
            </a:lvl5pPr>
            <a:lvl6pPr marL="0" marR="0" lvl="5" indent="0" algn="r" rtl="0">
              <a:spcBef>
                <a:spcPts val="0"/>
              </a:spcBef>
              <a:buNone/>
              <a:defRPr sz="1300" b="0" i="0" u="none" strike="noStrike" cap="none">
                <a:latin typeface="Times New Roman"/>
                <a:ea typeface="Times New Roman"/>
                <a:cs typeface="Times New Roman"/>
                <a:sym typeface="Times New Roman"/>
              </a:defRPr>
            </a:lvl6pPr>
            <a:lvl7pPr marL="0" marR="0" lvl="6" indent="0" algn="r" rtl="0">
              <a:spcBef>
                <a:spcPts val="0"/>
              </a:spcBef>
              <a:buNone/>
              <a:defRPr sz="1300" b="0" i="0" u="none" strike="noStrike" cap="none">
                <a:latin typeface="Times New Roman"/>
                <a:ea typeface="Times New Roman"/>
                <a:cs typeface="Times New Roman"/>
                <a:sym typeface="Times New Roman"/>
              </a:defRPr>
            </a:lvl7pPr>
            <a:lvl8pPr marL="0" marR="0" lvl="7" indent="0" algn="r" rtl="0">
              <a:spcBef>
                <a:spcPts val="0"/>
              </a:spcBef>
              <a:buNone/>
              <a:defRPr sz="1300" b="0" i="0" u="none" strike="noStrike" cap="none">
                <a:latin typeface="Times New Roman"/>
                <a:ea typeface="Times New Roman"/>
                <a:cs typeface="Times New Roman"/>
                <a:sym typeface="Times New Roman"/>
              </a:defRPr>
            </a:lvl8pPr>
            <a:lvl9pPr marL="0" marR="0" lvl="8" indent="0" algn="r" rtl="0">
              <a:spcBef>
                <a:spcPts val="0"/>
              </a:spcBef>
              <a:buNone/>
              <a:defRPr sz="1300" b="0" i="0" u="none" strike="noStrike" cap="none">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8761D"/>
              </a:buClr>
              <a:buSzPts val="2800"/>
              <a:buFont typeface="Arial"/>
              <a:buNone/>
              <a:defRPr sz="2800" b="1" i="0" u="none" strike="noStrike" cap="none">
                <a:solidFill>
                  <a:srgbClr val="38761D"/>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5" name="Google Shape;1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16" name="Google Shape;1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8"/>
          <p:cNvSpPr txBox="1"/>
          <p:nvPr/>
        </p:nvSpPr>
        <p:spPr>
          <a:xfrm>
            <a:off x="-46325" y="-95350"/>
            <a:ext cx="6114600" cy="27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rgbClr val="38761D"/>
                </a:solidFill>
                <a:latin typeface="Arial"/>
                <a:ea typeface="Arial"/>
                <a:cs typeface="Arial"/>
                <a:sym typeface="Arial"/>
              </a:rPr>
              <a:t>Afstandsles (Lesweek 30/30-3/04)  1TIN security essentials 2019-2020 </a:t>
            </a:r>
            <a:endParaRPr sz="1000" b="0" i="1" u="none" strike="noStrike" cap="none">
              <a:solidFill>
                <a:srgbClr val="38761D"/>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171"/>
        <p:cNvGrpSpPr/>
        <p:nvPr/>
      </p:nvGrpSpPr>
      <p:grpSpPr>
        <a:xfrm>
          <a:off x="0" y="0"/>
          <a:ext cx="0" cy="0"/>
          <a:chOff x="0" y="0"/>
          <a:chExt cx="0" cy="0"/>
        </a:xfrm>
      </p:grpSpPr>
      <p:sp>
        <p:nvSpPr>
          <p:cNvPr id="172" name="Google Shape;172;p40"/>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3" name="Google Shape;173;p40"/>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4" name="Google Shape;174;p40"/>
          <p:cNvSpPr txBox="1">
            <a:spLocks noGrp="1"/>
          </p:cNvSpPr>
          <p:nvPr>
            <p:ph type="dt" idx="10"/>
          </p:nvPr>
        </p:nvSpPr>
        <p:spPr>
          <a:xfrm>
            <a:off x="457172" y="4685192"/>
            <a:ext cx="2130300" cy="35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5" name="Google Shape;175;p40"/>
          <p:cNvSpPr txBox="1">
            <a:spLocks noGrp="1"/>
          </p:cNvSpPr>
          <p:nvPr>
            <p:ph type="ftr" idx="11"/>
          </p:nvPr>
        </p:nvSpPr>
        <p:spPr>
          <a:xfrm>
            <a:off x="3127054" y="4685192"/>
            <a:ext cx="2898000" cy="35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6" name="Google Shape;176;p40"/>
          <p:cNvSpPr txBox="1">
            <a:spLocks noGrp="1"/>
          </p:cNvSpPr>
          <p:nvPr>
            <p:ph type="sldNum" idx="12"/>
          </p:nvPr>
        </p:nvSpPr>
        <p:spPr>
          <a:xfrm>
            <a:off x="6555842" y="4685192"/>
            <a:ext cx="2130300" cy="354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Lahttps:/cloudexpert.dubbadub.be/#/2_system" TargetMode="External"/><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hyperlink" Target="https://pages.awscloud.com/AWS-Systems-Manager-Gain-Operational-Insights-and-Take-Action-on-AWS-Resources_2020_0220-MGT_OD.html" TargetMode="External"/><Relationship Id="rId5" Type="http://schemas.openxmlformats.org/officeDocument/2006/relationships/hyperlink" Target="https://speakerdeck.com/benbridts/aws-systems-manager" TargetMode="External"/><Relationship Id="rId4" Type="http://schemas.openxmlformats.org/officeDocument/2006/relationships/hyperlink" Target="https://docs.aws.amazon.com/systems-manag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4"/>
          <p:cNvSpPr txBox="1">
            <a:spLocks noGrp="1"/>
          </p:cNvSpPr>
          <p:nvPr>
            <p:ph type="ctrTitle"/>
          </p:nvPr>
        </p:nvSpPr>
        <p:spPr>
          <a:xfrm>
            <a:off x="452900" y="690325"/>
            <a:ext cx="4119900" cy="1013400"/>
          </a:xfrm>
          <a:prstGeom prst="rect">
            <a:avLst/>
          </a:prstGeom>
          <a:noFill/>
          <a:ln>
            <a:noFill/>
          </a:ln>
        </p:spPr>
        <p:txBody>
          <a:bodyPr spcFirstLastPara="1" wrap="square" lIns="91425" tIns="91425" rIns="91425" bIns="91425" anchor="b" anchorCtr="0">
            <a:noAutofit/>
          </a:bodyPr>
          <a:lstStyle/>
          <a:p>
            <a:r>
              <a:rPr lang="en-GB" dirty="0"/>
              <a:t>Cloud Expert</a:t>
            </a:r>
            <a:endParaRPr dirty="0"/>
          </a:p>
          <a:p>
            <a:pPr marL="0" lvl="0" indent="0" algn="ctr" rtl="0">
              <a:lnSpc>
                <a:spcPct val="100000"/>
              </a:lnSpc>
              <a:spcBef>
                <a:spcPts val="0"/>
              </a:spcBef>
              <a:spcAft>
                <a:spcPts val="0"/>
              </a:spcAft>
              <a:buSzPts val="3000"/>
              <a:buNone/>
            </a:pPr>
            <a:endParaRPr/>
          </a:p>
        </p:txBody>
      </p:sp>
      <p:sp>
        <p:nvSpPr>
          <p:cNvPr id="236" name="Google Shape;236;p54"/>
          <p:cNvSpPr txBox="1">
            <a:spLocks noGrp="1"/>
          </p:cNvSpPr>
          <p:nvPr>
            <p:ph type="subTitle" idx="1"/>
          </p:nvPr>
        </p:nvSpPr>
        <p:spPr>
          <a:xfrm>
            <a:off x="1120800" y="2070900"/>
            <a:ext cx="3662100" cy="7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b="1"/>
              <a:t>Amazon Web Services</a:t>
            </a:r>
            <a:endParaRPr b="1"/>
          </a:p>
        </p:txBody>
      </p:sp>
      <p:sp>
        <p:nvSpPr>
          <p:cNvPr id="237" name="Google Shape;237;p54"/>
          <p:cNvSpPr/>
          <p:nvPr/>
        </p:nvSpPr>
        <p:spPr>
          <a:xfrm>
            <a:off x="0" y="0"/>
            <a:ext cx="4809300" cy="4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63"/>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297" name="Google Shape;297;p63"/>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64"/>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03" name="Google Shape;303;p64"/>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65"/>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09" name="Google Shape;309;p65"/>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66"/>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15" name="Google Shape;315;p66"/>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67"/>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21" name="Google Shape;321;p67"/>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68"/>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27" name="Google Shape;327;p68"/>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69"/>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33" name="Google Shape;333;p69"/>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70"/>
          <p:cNvSpPr txBox="1">
            <a:spLocks noGrp="1"/>
          </p:cNvSpPr>
          <p:nvPr>
            <p:ph type="body" idx="1"/>
          </p:nvPr>
        </p:nvSpPr>
        <p:spPr>
          <a:xfrm>
            <a:off x="457648" y="1702650"/>
            <a:ext cx="4114200" cy="2982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400" b="1">
                <a:solidFill>
                  <a:schemeClr val="dk1"/>
                </a:solidFill>
                <a:highlight>
                  <a:schemeClr val="lt1"/>
                </a:highlight>
              </a:rPr>
              <a:t>Use Cases</a:t>
            </a:r>
            <a:endParaRPr sz="1400" b="1">
              <a:solidFill>
                <a:schemeClr val="dk1"/>
              </a:solidFill>
              <a:highlight>
                <a:schemeClr val="lt1"/>
              </a:highlight>
            </a:endParaRPr>
          </a:p>
          <a:p>
            <a:pPr marL="457200" lvl="0" indent="-317500" algn="l" rtl="0">
              <a:lnSpc>
                <a:spcPct val="115000"/>
              </a:lnSpc>
              <a:spcBef>
                <a:spcPts val="700"/>
              </a:spcBef>
              <a:spcAft>
                <a:spcPts val="0"/>
              </a:spcAft>
              <a:buClr>
                <a:schemeClr val="dk1"/>
              </a:buClr>
              <a:buSzPts val="1400"/>
              <a:buChar char="●"/>
            </a:pPr>
            <a:r>
              <a:rPr lang="en-GB" sz="1400">
                <a:solidFill>
                  <a:schemeClr val="dk1"/>
                </a:solidFill>
                <a:highlight>
                  <a:schemeClr val="lt1"/>
                </a:highlight>
              </a:rPr>
              <a:t>Remediate Operational Issues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Security or Performance Issues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Failures and AWS Health alerts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Resource State Changes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Monitor Patch Compliance</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Review instance count and AMI usage</a:t>
            </a:r>
            <a:endParaRPr sz="1400">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339" name="Google Shape;339;p70"/>
          <p:cNvPicPr preferRelativeResize="0"/>
          <p:nvPr/>
        </p:nvPicPr>
        <p:blipFill>
          <a:blip r:embed="rId3">
            <a:alphaModFix/>
          </a:blip>
          <a:stretch>
            <a:fillRect/>
          </a:stretch>
        </p:blipFill>
        <p:spPr>
          <a:xfrm>
            <a:off x="7322119" y="176969"/>
            <a:ext cx="1729708" cy="750610"/>
          </a:xfrm>
          <a:prstGeom prst="rect">
            <a:avLst/>
          </a:prstGeom>
          <a:noFill/>
          <a:ln>
            <a:noFill/>
          </a:ln>
        </p:spPr>
      </p:pic>
      <p:pic>
        <p:nvPicPr>
          <p:cNvPr id="340" name="Google Shape;340;p70"/>
          <p:cNvPicPr preferRelativeResize="0"/>
          <p:nvPr/>
        </p:nvPicPr>
        <p:blipFill>
          <a:blip r:embed="rId4">
            <a:alphaModFix/>
          </a:blip>
          <a:stretch>
            <a:fillRect/>
          </a:stretch>
        </p:blipFill>
        <p:spPr>
          <a:xfrm>
            <a:off x="152400" y="152400"/>
            <a:ext cx="1198575" cy="1198575"/>
          </a:xfrm>
          <a:prstGeom prst="rect">
            <a:avLst/>
          </a:prstGeom>
          <a:noFill/>
          <a:ln>
            <a:noFill/>
          </a:ln>
        </p:spPr>
      </p:pic>
      <p:sp>
        <p:nvSpPr>
          <p:cNvPr id="341" name="Google Shape;341;p70"/>
          <p:cNvSpPr txBox="1"/>
          <p:nvPr/>
        </p:nvSpPr>
        <p:spPr>
          <a:xfrm>
            <a:off x="1350975" y="497738"/>
            <a:ext cx="5094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OpsCenter </a:t>
            </a:r>
            <a:endParaRPr sz="2100" b="1"/>
          </a:p>
        </p:txBody>
      </p:sp>
      <p:sp>
        <p:nvSpPr>
          <p:cNvPr id="342" name="Google Shape;342;p70"/>
          <p:cNvSpPr txBox="1"/>
          <p:nvPr/>
        </p:nvSpPr>
        <p:spPr>
          <a:xfrm>
            <a:off x="1405525" y="1115013"/>
            <a:ext cx="5916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700"/>
              </a:spcAft>
              <a:buClr>
                <a:schemeClr val="dk1"/>
              </a:buClr>
              <a:buSzPts val="1100"/>
              <a:buFont typeface="Arial"/>
              <a:buNone/>
            </a:pPr>
            <a:r>
              <a:rPr lang="en-GB">
                <a:solidFill>
                  <a:schemeClr val="dk1"/>
                </a:solidFill>
                <a:highlight>
                  <a:schemeClr val="lt1"/>
                </a:highlight>
              </a:rPr>
              <a:t>Centrally diagnose and remediate issues with dashboards</a:t>
            </a:r>
            <a:endParaRPr/>
          </a:p>
        </p:txBody>
      </p:sp>
      <p:sp>
        <p:nvSpPr>
          <p:cNvPr id="343" name="Google Shape;343;p70"/>
          <p:cNvSpPr txBox="1">
            <a:spLocks noGrp="1"/>
          </p:cNvSpPr>
          <p:nvPr>
            <p:ph type="body" idx="1"/>
          </p:nvPr>
        </p:nvSpPr>
        <p:spPr>
          <a:xfrm>
            <a:off x="4736223" y="1822500"/>
            <a:ext cx="4114200" cy="2982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400" b="1">
                <a:solidFill>
                  <a:schemeClr val="dk1"/>
                </a:solidFill>
                <a:highlight>
                  <a:schemeClr val="lt1"/>
                </a:highlight>
              </a:rPr>
              <a:t>Key Features</a:t>
            </a:r>
            <a:endParaRPr sz="1400" b="1">
              <a:solidFill>
                <a:schemeClr val="dk1"/>
              </a:solidFill>
              <a:highlight>
                <a:schemeClr val="lt1"/>
              </a:highlight>
            </a:endParaRPr>
          </a:p>
          <a:p>
            <a:pPr marL="457200" lvl="0" indent="-317500" algn="l" rtl="0">
              <a:lnSpc>
                <a:spcPct val="115000"/>
              </a:lnSpc>
              <a:spcBef>
                <a:spcPts val="700"/>
              </a:spcBef>
              <a:spcAft>
                <a:spcPts val="0"/>
              </a:spcAft>
              <a:buClr>
                <a:schemeClr val="dk1"/>
              </a:buClr>
              <a:buSzPts val="1400"/>
              <a:buChar char="●"/>
            </a:pPr>
            <a:r>
              <a:rPr lang="en-GB" sz="1400">
                <a:solidFill>
                  <a:schemeClr val="dk1"/>
                </a:solidFill>
                <a:highlight>
                  <a:schemeClr val="lt1"/>
                </a:highlight>
              </a:rPr>
              <a:t>Gain insight into operations issues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View operations data across AWS accounts/Regions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Aggregates information from native AWS services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(AWS Config, AWS CloudTrail, Amazon CloudWatch Events, etc.)</a:t>
            </a:r>
            <a:endParaRPr sz="1400">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344" name="Google Shape;344;p70"/>
          <p:cNvPicPr preferRelativeResize="0"/>
          <p:nvPr/>
        </p:nvPicPr>
        <p:blipFill>
          <a:blip r:embed="rId5">
            <a:alphaModFix/>
          </a:blip>
          <a:stretch>
            <a:fillRect/>
          </a:stretch>
        </p:blipFill>
        <p:spPr>
          <a:xfrm>
            <a:off x="3754225" y="3895713"/>
            <a:ext cx="1219200" cy="1247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7"/>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390" name="Google Shape;390;p77"/>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8"/>
          <p:cNvSpPr txBox="1">
            <a:spLocks noGrp="1"/>
          </p:cNvSpPr>
          <p:nvPr>
            <p:ph type="body" idx="1"/>
          </p:nvPr>
        </p:nvSpPr>
        <p:spPr>
          <a:xfrm>
            <a:off x="457648" y="1702650"/>
            <a:ext cx="4114200" cy="2982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400" b="1">
                <a:solidFill>
                  <a:schemeClr val="dk1"/>
                </a:solidFill>
                <a:highlight>
                  <a:schemeClr val="lt1"/>
                </a:highlight>
              </a:rPr>
              <a:t>Use Cases</a:t>
            </a:r>
            <a:endParaRPr sz="1400" b="1">
              <a:solidFill>
                <a:schemeClr val="dk1"/>
              </a:solidFill>
              <a:highlight>
                <a:schemeClr val="lt1"/>
              </a:highlight>
            </a:endParaRPr>
          </a:p>
          <a:p>
            <a:pPr marL="457200" lvl="0" indent="-317500" algn="l" rtl="0">
              <a:lnSpc>
                <a:spcPct val="115000"/>
              </a:lnSpc>
              <a:spcBef>
                <a:spcPts val="700"/>
              </a:spcBef>
              <a:spcAft>
                <a:spcPts val="0"/>
              </a:spcAft>
              <a:buClr>
                <a:schemeClr val="dk1"/>
              </a:buClr>
              <a:buSzPts val="1400"/>
              <a:buChar char="●"/>
            </a:pPr>
            <a:r>
              <a:rPr lang="en-GB" sz="1400">
                <a:solidFill>
                  <a:schemeClr val="dk1"/>
                </a:solidFill>
                <a:highlight>
                  <a:schemeClr val="lt1"/>
                </a:highlight>
              </a:rPr>
              <a:t>centralized way to manage configuration data.</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store different logins and reference streams.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receive notifications when secrets and passwords are or aren't changed.</a:t>
            </a: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396" name="Google Shape;396;p78"/>
          <p:cNvPicPr preferRelativeResize="0"/>
          <p:nvPr/>
        </p:nvPicPr>
        <p:blipFill>
          <a:blip r:embed="rId3">
            <a:alphaModFix/>
          </a:blip>
          <a:stretch>
            <a:fillRect/>
          </a:stretch>
        </p:blipFill>
        <p:spPr>
          <a:xfrm>
            <a:off x="7322119" y="176969"/>
            <a:ext cx="1729708" cy="750610"/>
          </a:xfrm>
          <a:prstGeom prst="rect">
            <a:avLst/>
          </a:prstGeom>
          <a:noFill/>
          <a:ln>
            <a:noFill/>
          </a:ln>
        </p:spPr>
      </p:pic>
      <p:pic>
        <p:nvPicPr>
          <p:cNvPr id="397" name="Google Shape;397;p78"/>
          <p:cNvPicPr preferRelativeResize="0"/>
          <p:nvPr/>
        </p:nvPicPr>
        <p:blipFill>
          <a:blip r:embed="rId4">
            <a:alphaModFix/>
          </a:blip>
          <a:stretch>
            <a:fillRect/>
          </a:stretch>
        </p:blipFill>
        <p:spPr>
          <a:xfrm>
            <a:off x="152400" y="152400"/>
            <a:ext cx="1198575" cy="1198575"/>
          </a:xfrm>
          <a:prstGeom prst="rect">
            <a:avLst/>
          </a:prstGeom>
          <a:noFill/>
          <a:ln>
            <a:noFill/>
          </a:ln>
        </p:spPr>
      </p:pic>
      <p:sp>
        <p:nvSpPr>
          <p:cNvPr id="398" name="Google Shape;398;p78"/>
          <p:cNvSpPr txBox="1"/>
          <p:nvPr/>
        </p:nvSpPr>
        <p:spPr>
          <a:xfrm>
            <a:off x="1350975" y="497738"/>
            <a:ext cx="5094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Parameter Store </a:t>
            </a:r>
            <a:endParaRPr sz="2100" b="1"/>
          </a:p>
        </p:txBody>
      </p:sp>
      <p:sp>
        <p:nvSpPr>
          <p:cNvPr id="399" name="Google Shape;399;p78"/>
          <p:cNvSpPr txBox="1"/>
          <p:nvPr/>
        </p:nvSpPr>
        <p:spPr>
          <a:xfrm>
            <a:off x="1405525" y="1115025"/>
            <a:ext cx="6651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700"/>
              </a:spcAft>
              <a:buNone/>
            </a:pPr>
            <a:r>
              <a:rPr lang="en-GB">
                <a:solidFill>
                  <a:schemeClr val="dk1"/>
                </a:solidFill>
                <a:highlight>
                  <a:schemeClr val="lt1"/>
                </a:highlight>
              </a:rPr>
              <a:t>Secure, hierarchical storage for configuration data management and secrets management</a:t>
            </a:r>
            <a:endParaRPr/>
          </a:p>
        </p:txBody>
      </p:sp>
      <p:sp>
        <p:nvSpPr>
          <p:cNvPr id="400" name="Google Shape;400;p78"/>
          <p:cNvSpPr txBox="1">
            <a:spLocks noGrp="1"/>
          </p:cNvSpPr>
          <p:nvPr>
            <p:ph type="body" idx="1"/>
          </p:nvPr>
        </p:nvSpPr>
        <p:spPr>
          <a:xfrm>
            <a:off x="4736223" y="1822500"/>
            <a:ext cx="4114200" cy="2982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400" b="1">
                <a:solidFill>
                  <a:schemeClr val="dk1"/>
                </a:solidFill>
                <a:highlight>
                  <a:schemeClr val="lt1"/>
                </a:highlight>
              </a:rPr>
              <a:t>Key Features</a:t>
            </a:r>
            <a:endParaRPr sz="1400" b="1">
              <a:solidFill>
                <a:schemeClr val="dk1"/>
              </a:solidFill>
              <a:highlight>
                <a:schemeClr val="lt1"/>
              </a:highlight>
            </a:endParaRPr>
          </a:p>
          <a:p>
            <a:pPr marL="457200" lvl="0" indent="-317500" algn="l" rtl="0">
              <a:lnSpc>
                <a:spcPct val="115000"/>
              </a:lnSpc>
              <a:spcBef>
                <a:spcPts val="700"/>
              </a:spcBef>
              <a:spcAft>
                <a:spcPts val="0"/>
              </a:spcAft>
              <a:buClr>
                <a:schemeClr val="dk1"/>
              </a:buClr>
              <a:buSzPts val="1400"/>
              <a:buChar char="●"/>
            </a:pPr>
            <a:r>
              <a:rPr lang="en-GB" sz="1400">
                <a:solidFill>
                  <a:schemeClr val="dk1"/>
                </a:solidFill>
                <a:highlight>
                  <a:schemeClr val="lt1"/>
                </a:highlight>
              </a:rPr>
              <a:t>Change notification</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Organize and control access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Label versions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Data validation</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Reference secrets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Accessible from other AWS services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Integrate with other AWS services</a:t>
            </a: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401" name="Google Shape;401;p78"/>
          <p:cNvPicPr preferRelativeResize="0"/>
          <p:nvPr/>
        </p:nvPicPr>
        <p:blipFill>
          <a:blip r:embed="rId5">
            <a:alphaModFix/>
          </a:blip>
          <a:stretch>
            <a:fillRect/>
          </a:stretch>
        </p:blipFill>
        <p:spPr>
          <a:xfrm>
            <a:off x="3830425" y="3849050"/>
            <a:ext cx="1066800" cy="1123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5"/>
          <p:cNvPicPr preferRelativeResize="0"/>
          <p:nvPr/>
        </p:nvPicPr>
        <p:blipFill>
          <a:blip r:embed="rId3">
            <a:alphaModFix/>
          </a:blip>
          <a:stretch>
            <a:fillRect/>
          </a:stretch>
        </p:blipFill>
        <p:spPr>
          <a:xfrm>
            <a:off x="1903050" y="982604"/>
            <a:ext cx="5337906" cy="2802424"/>
          </a:xfrm>
          <a:prstGeom prst="rect">
            <a:avLst/>
          </a:prstGeom>
          <a:noFill/>
          <a:ln>
            <a:noFill/>
          </a:ln>
        </p:spPr>
      </p:pic>
      <p:sp>
        <p:nvSpPr>
          <p:cNvPr id="243" name="Google Shape;243;p55"/>
          <p:cNvSpPr txBox="1"/>
          <p:nvPr/>
        </p:nvSpPr>
        <p:spPr>
          <a:xfrm>
            <a:off x="457625" y="176971"/>
            <a:ext cx="8228700" cy="858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0" b="0" i="0" u="none" strike="noStrike" cap="none">
              <a:latin typeface="Arial"/>
              <a:ea typeface="Arial"/>
              <a:cs typeface="Arial"/>
              <a:sym typeface="Arial"/>
            </a:endParaRPr>
          </a:p>
        </p:txBody>
      </p:sp>
      <p:sp>
        <p:nvSpPr>
          <p:cNvPr id="244" name="Google Shape;244;p55"/>
          <p:cNvSpPr txBox="1"/>
          <p:nvPr/>
        </p:nvSpPr>
        <p:spPr>
          <a:xfrm>
            <a:off x="627092" y="3785027"/>
            <a:ext cx="7888800" cy="1311600"/>
          </a:xfrm>
          <a:prstGeom prst="rect">
            <a:avLst/>
          </a:prstGeom>
          <a:noFill/>
          <a:ln>
            <a:noFill/>
          </a:ln>
        </p:spPr>
        <p:txBody>
          <a:bodyPr spcFirstLastPara="1" wrap="square" lIns="82925" tIns="82925" rIns="82925" bIns="82925" anchor="t" anchorCtr="0">
            <a:noAutofit/>
          </a:bodyPr>
          <a:lstStyle/>
          <a:p>
            <a:pPr marL="0" lvl="0" indent="0" algn="ctr" rtl="0">
              <a:lnSpc>
                <a:spcPct val="115000"/>
              </a:lnSpc>
              <a:spcBef>
                <a:spcPts val="2200"/>
              </a:spcBef>
              <a:spcAft>
                <a:spcPts val="500"/>
              </a:spcAft>
              <a:buNone/>
            </a:pPr>
            <a:r>
              <a:rPr lang="en-GB" sz="2100" b="1">
                <a:solidFill>
                  <a:schemeClr val="dk1"/>
                </a:solidFill>
              </a:rPr>
              <a:t>AWS System Tools</a:t>
            </a:r>
            <a:endParaRPr sz="2100" b="1">
              <a:solidFill>
                <a:schemeClr val="dk1"/>
              </a:solidFill>
            </a:endParaRPr>
          </a:p>
        </p:txBody>
      </p:sp>
      <p:pic>
        <p:nvPicPr>
          <p:cNvPr id="245" name="Google Shape;245;p55"/>
          <p:cNvPicPr preferRelativeResize="0"/>
          <p:nvPr/>
        </p:nvPicPr>
        <p:blipFill>
          <a:blip r:embed="rId4">
            <a:alphaModFix/>
          </a:blip>
          <a:stretch>
            <a:fillRect/>
          </a:stretch>
        </p:blipFill>
        <p:spPr>
          <a:xfrm>
            <a:off x="7322119" y="176969"/>
            <a:ext cx="1729708" cy="75061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79"/>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07" name="Google Shape;407;p79"/>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80"/>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13" name="Google Shape;413;p80"/>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81"/>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19" name="Google Shape;419;p81"/>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82"/>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25" name="Google Shape;425;p82"/>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83"/>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31" name="Google Shape;431;p83"/>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84"/>
          <p:cNvSpPr txBox="1">
            <a:spLocks noGrp="1"/>
          </p:cNvSpPr>
          <p:nvPr>
            <p:ph type="body" idx="1"/>
          </p:nvPr>
        </p:nvSpPr>
        <p:spPr>
          <a:xfrm>
            <a:off x="457648" y="1702650"/>
            <a:ext cx="4114200" cy="2982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400" b="1">
                <a:solidFill>
                  <a:schemeClr val="dk1"/>
                </a:solidFill>
                <a:highlight>
                  <a:schemeClr val="lt1"/>
                </a:highlight>
              </a:rPr>
              <a:t>Use Cases</a:t>
            </a:r>
            <a:endParaRPr sz="1400" b="1">
              <a:solidFill>
                <a:schemeClr val="dk1"/>
              </a:solidFill>
              <a:highlight>
                <a:schemeClr val="lt1"/>
              </a:highlight>
            </a:endParaRPr>
          </a:p>
          <a:p>
            <a:pPr marL="457200" lvl="0" indent="-317500" algn="l" rtl="0">
              <a:lnSpc>
                <a:spcPct val="115000"/>
              </a:lnSpc>
              <a:spcBef>
                <a:spcPts val="700"/>
              </a:spcBef>
              <a:spcAft>
                <a:spcPts val="0"/>
              </a:spcAft>
              <a:buClr>
                <a:schemeClr val="dk1"/>
              </a:buClr>
              <a:buSzPts val="1400"/>
              <a:buChar char="●"/>
            </a:pPr>
            <a:r>
              <a:rPr lang="en-GB" sz="1400">
                <a:solidFill>
                  <a:schemeClr val="dk1"/>
                </a:solidFill>
                <a:highlight>
                  <a:schemeClr val="lt1"/>
                </a:highlight>
              </a:rPr>
              <a:t>One-click configuration tasks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Performing routine maintenance tasks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Automatic remediation through AWS Config</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Stopping EC2 instances with approvals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Taking backups of AWS resources (e.g. DynamoDB)</a:t>
            </a: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437" name="Google Shape;437;p84"/>
          <p:cNvPicPr preferRelativeResize="0"/>
          <p:nvPr/>
        </p:nvPicPr>
        <p:blipFill>
          <a:blip r:embed="rId3">
            <a:alphaModFix/>
          </a:blip>
          <a:stretch>
            <a:fillRect/>
          </a:stretch>
        </p:blipFill>
        <p:spPr>
          <a:xfrm>
            <a:off x="7322119" y="176969"/>
            <a:ext cx="1729708" cy="750610"/>
          </a:xfrm>
          <a:prstGeom prst="rect">
            <a:avLst/>
          </a:prstGeom>
          <a:noFill/>
          <a:ln>
            <a:noFill/>
          </a:ln>
        </p:spPr>
      </p:pic>
      <p:pic>
        <p:nvPicPr>
          <p:cNvPr id="438" name="Google Shape;438;p84"/>
          <p:cNvPicPr preferRelativeResize="0"/>
          <p:nvPr/>
        </p:nvPicPr>
        <p:blipFill>
          <a:blip r:embed="rId4">
            <a:alphaModFix/>
          </a:blip>
          <a:stretch>
            <a:fillRect/>
          </a:stretch>
        </p:blipFill>
        <p:spPr>
          <a:xfrm>
            <a:off x="152400" y="152400"/>
            <a:ext cx="1198575" cy="1198575"/>
          </a:xfrm>
          <a:prstGeom prst="rect">
            <a:avLst/>
          </a:prstGeom>
          <a:noFill/>
          <a:ln>
            <a:noFill/>
          </a:ln>
        </p:spPr>
      </p:pic>
      <p:sp>
        <p:nvSpPr>
          <p:cNvPr id="439" name="Google Shape;439;p84"/>
          <p:cNvSpPr txBox="1"/>
          <p:nvPr/>
        </p:nvSpPr>
        <p:spPr>
          <a:xfrm>
            <a:off x="1350975" y="497738"/>
            <a:ext cx="5094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Automation </a:t>
            </a:r>
            <a:endParaRPr sz="2100" b="1"/>
          </a:p>
        </p:txBody>
      </p:sp>
      <p:sp>
        <p:nvSpPr>
          <p:cNvPr id="440" name="Google Shape;440;p84"/>
          <p:cNvSpPr txBox="1"/>
          <p:nvPr/>
        </p:nvSpPr>
        <p:spPr>
          <a:xfrm>
            <a:off x="1405525" y="1115025"/>
            <a:ext cx="6651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700"/>
              </a:spcAft>
              <a:buNone/>
            </a:pPr>
            <a:r>
              <a:rPr lang="en-GB">
                <a:solidFill>
                  <a:schemeClr val="dk1"/>
                </a:solidFill>
                <a:highlight>
                  <a:schemeClr val="lt1"/>
                </a:highlight>
              </a:rPr>
              <a:t>Simplifies common maintenance, deployment, and remediation tasks for AWS services</a:t>
            </a:r>
            <a:endParaRPr/>
          </a:p>
        </p:txBody>
      </p:sp>
      <p:sp>
        <p:nvSpPr>
          <p:cNvPr id="441" name="Google Shape;441;p84"/>
          <p:cNvSpPr txBox="1">
            <a:spLocks noGrp="1"/>
          </p:cNvSpPr>
          <p:nvPr>
            <p:ph type="body" idx="1"/>
          </p:nvPr>
        </p:nvSpPr>
        <p:spPr>
          <a:xfrm>
            <a:off x="4736223" y="1822500"/>
            <a:ext cx="4114200" cy="2982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400" b="1">
                <a:solidFill>
                  <a:schemeClr val="dk1"/>
                </a:solidFill>
                <a:highlight>
                  <a:schemeClr val="lt1"/>
                </a:highlight>
              </a:rPr>
              <a:t>Key Features</a:t>
            </a:r>
            <a:endParaRPr sz="1400" b="1">
              <a:solidFill>
                <a:schemeClr val="dk1"/>
              </a:solidFill>
              <a:highlight>
                <a:schemeClr val="lt1"/>
              </a:highlight>
            </a:endParaRPr>
          </a:p>
          <a:p>
            <a:pPr marL="457200" lvl="0" indent="-317500" algn="l" rtl="0">
              <a:lnSpc>
                <a:spcPct val="115000"/>
              </a:lnSpc>
              <a:spcBef>
                <a:spcPts val="700"/>
              </a:spcBef>
              <a:spcAft>
                <a:spcPts val="0"/>
              </a:spcAft>
              <a:buClr>
                <a:schemeClr val="dk1"/>
              </a:buClr>
              <a:buSzPts val="1400"/>
              <a:buChar char="●"/>
            </a:pPr>
            <a:r>
              <a:rPr lang="en-GB" sz="1400">
                <a:solidFill>
                  <a:schemeClr val="dk1"/>
                </a:solidFill>
                <a:highlight>
                  <a:schemeClr val="lt1"/>
                </a:highlight>
              </a:rPr>
              <a:t>Scripting support in runbook content</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Run automations from a centralized location</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Enhanced operations security</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Safely perform disruptive tasks in bulk</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Define constraints for inputs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Log automation action output to Amazon CloudWatch Logs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Share organizational best practices</a:t>
            </a: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442" name="Google Shape;442;p84"/>
          <p:cNvPicPr preferRelativeResize="0"/>
          <p:nvPr/>
        </p:nvPicPr>
        <p:blipFill>
          <a:blip r:embed="rId5">
            <a:alphaModFix/>
          </a:blip>
          <a:stretch>
            <a:fillRect/>
          </a:stretch>
        </p:blipFill>
        <p:spPr>
          <a:xfrm>
            <a:off x="4286125" y="4113500"/>
            <a:ext cx="571745" cy="5717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85"/>
          <p:cNvSpPr txBox="1">
            <a:spLocks noGrp="1"/>
          </p:cNvSpPr>
          <p:nvPr>
            <p:ph type="body" idx="1"/>
          </p:nvPr>
        </p:nvSpPr>
        <p:spPr>
          <a:xfrm>
            <a:off x="457648" y="1702650"/>
            <a:ext cx="4114200" cy="2982600"/>
          </a:xfrm>
          <a:prstGeom prst="rect">
            <a:avLst/>
          </a:prstGeom>
        </p:spPr>
        <p:txBody>
          <a:bodyPr spcFirstLastPara="1" wrap="square" lIns="0" tIns="0" rIns="0" bIns="0" anchor="t" anchorCtr="0">
            <a:noAutofit/>
          </a:bodyPr>
          <a:lstStyle/>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Assumes current user context by default</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Option to specify service role</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Leverage AWS provided playbooks</a:t>
            </a:r>
            <a:endParaRPr sz="1400">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Create custom Automation documents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Define actions to perform</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Provide dynamic parameters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Conditionally branch based on step results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Configure approvals as part of workflow</a:t>
            </a: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b="1">
              <a:solidFill>
                <a:schemeClr val="dk1"/>
              </a:solidFill>
              <a:highlight>
                <a:schemeClr val="lt1"/>
              </a:highlight>
            </a:endParaRPr>
          </a:p>
          <a:p>
            <a:pPr marL="457200" lvl="0" indent="0" algn="l" rtl="0">
              <a:lnSpc>
                <a:spcPct val="115000"/>
              </a:lnSpc>
              <a:spcBef>
                <a:spcPts val="700"/>
              </a:spcBef>
              <a:spcAft>
                <a:spcPts val="0"/>
              </a:spcAft>
              <a:buNone/>
            </a:pPr>
            <a:endParaRPr sz="1400" b="1">
              <a:solidFill>
                <a:schemeClr val="dk1"/>
              </a:solidFill>
              <a:highlight>
                <a:schemeClr val="lt1"/>
              </a:highlight>
            </a:endParaRPr>
          </a:p>
          <a:p>
            <a:pPr marL="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70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448" name="Google Shape;448;p85"/>
          <p:cNvPicPr preferRelativeResize="0"/>
          <p:nvPr/>
        </p:nvPicPr>
        <p:blipFill>
          <a:blip r:embed="rId3">
            <a:alphaModFix/>
          </a:blip>
          <a:stretch>
            <a:fillRect/>
          </a:stretch>
        </p:blipFill>
        <p:spPr>
          <a:xfrm>
            <a:off x="7322119" y="176969"/>
            <a:ext cx="1729708" cy="750610"/>
          </a:xfrm>
          <a:prstGeom prst="rect">
            <a:avLst/>
          </a:prstGeom>
          <a:noFill/>
          <a:ln>
            <a:noFill/>
          </a:ln>
        </p:spPr>
      </p:pic>
      <p:pic>
        <p:nvPicPr>
          <p:cNvPr id="449" name="Google Shape;449;p85"/>
          <p:cNvPicPr preferRelativeResize="0"/>
          <p:nvPr/>
        </p:nvPicPr>
        <p:blipFill>
          <a:blip r:embed="rId4">
            <a:alphaModFix/>
          </a:blip>
          <a:stretch>
            <a:fillRect/>
          </a:stretch>
        </p:blipFill>
        <p:spPr>
          <a:xfrm>
            <a:off x="152400" y="152400"/>
            <a:ext cx="1198575" cy="1198575"/>
          </a:xfrm>
          <a:prstGeom prst="rect">
            <a:avLst/>
          </a:prstGeom>
          <a:noFill/>
          <a:ln>
            <a:noFill/>
          </a:ln>
        </p:spPr>
      </p:pic>
      <p:sp>
        <p:nvSpPr>
          <p:cNvPr id="450" name="Google Shape;450;p85"/>
          <p:cNvSpPr txBox="1"/>
          <p:nvPr/>
        </p:nvSpPr>
        <p:spPr>
          <a:xfrm>
            <a:off x="1350975" y="497738"/>
            <a:ext cx="5094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How does Automation work?</a:t>
            </a:r>
            <a:endParaRPr sz="2100" b="1"/>
          </a:p>
        </p:txBody>
      </p:sp>
      <p:sp>
        <p:nvSpPr>
          <p:cNvPr id="451" name="Google Shape;451;p85"/>
          <p:cNvSpPr txBox="1">
            <a:spLocks noGrp="1"/>
          </p:cNvSpPr>
          <p:nvPr>
            <p:ph type="body" idx="1"/>
          </p:nvPr>
        </p:nvSpPr>
        <p:spPr>
          <a:xfrm>
            <a:off x="4736223" y="1822500"/>
            <a:ext cx="4114200" cy="2982600"/>
          </a:xfrm>
          <a:prstGeom prst="rect">
            <a:avLst/>
          </a:prstGeom>
        </p:spPr>
        <p:txBody>
          <a:bodyPr spcFirstLastPara="1" wrap="square" lIns="0" tIns="0" rIns="0" bIns="0" anchor="t" anchorCtr="0">
            <a:noAutofit/>
          </a:bodyPr>
          <a:lstStyle/>
          <a:p>
            <a:pPr marL="457200" lvl="0"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Run the Automation playbook</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Multi-account and multi-Region</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Register as a Maintenance Window task</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Remediation with OpsCenter</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Trigger based on CloudWatch Event rules</a:t>
            </a:r>
            <a:endParaRPr sz="1400">
              <a:solidFill>
                <a:schemeClr val="dk1"/>
              </a:solidFill>
              <a:highlight>
                <a:schemeClr val="lt1"/>
              </a:highlight>
            </a:endParaRPr>
          </a:p>
          <a:p>
            <a:pPr marL="914400" lvl="1" indent="-317500" algn="l" rtl="0">
              <a:lnSpc>
                <a:spcPct val="115000"/>
              </a:lnSpc>
              <a:spcBef>
                <a:spcPts val="0"/>
              </a:spcBef>
              <a:spcAft>
                <a:spcPts val="0"/>
              </a:spcAft>
              <a:buClr>
                <a:schemeClr val="dk1"/>
              </a:buClr>
              <a:buSzPts val="1400"/>
              <a:buChar char="○"/>
            </a:pPr>
            <a:r>
              <a:rPr lang="en-GB" sz="1400">
                <a:solidFill>
                  <a:schemeClr val="dk1"/>
                </a:solidFill>
                <a:highlight>
                  <a:schemeClr val="lt1"/>
                </a:highlight>
              </a:rPr>
              <a:t>Automatic remediation with AWS Config</a:t>
            </a: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457200" lvl="0" indent="0" algn="l" rtl="0">
              <a:lnSpc>
                <a:spcPct val="115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p:txBody>
      </p:sp>
      <p:pic>
        <p:nvPicPr>
          <p:cNvPr id="452" name="Google Shape;452;p85"/>
          <p:cNvPicPr preferRelativeResize="0"/>
          <p:nvPr/>
        </p:nvPicPr>
        <p:blipFill>
          <a:blip r:embed="rId5">
            <a:alphaModFix/>
          </a:blip>
          <a:stretch>
            <a:fillRect/>
          </a:stretch>
        </p:blipFill>
        <p:spPr>
          <a:xfrm>
            <a:off x="4286125" y="4113500"/>
            <a:ext cx="571745" cy="5717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86"/>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58" name="Google Shape;458;p86"/>
          <p:cNvPicPr preferRelativeResize="0"/>
          <p:nvPr/>
        </p:nvPicPr>
        <p:blipFill>
          <a:blip r:embed="rId4">
            <a:alphaModFix/>
          </a:blip>
          <a:stretch>
            <a:fillRect/>
          </a:stretch>
        </p:blipFill>
        <p:spPr>
          <a:xfrm>
            <a:off x="7503227" y="147227"/>
            <a:ext cx="1400050" cy="45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91"/>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488" name="Google Shape;488;p91"/>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300"/>
              <a:buNone/>
            </a:pPr>
            <a:r>
              <a:rPr lang="en-GB" sz="2200" b="1"/>
              <a:t>Extra leermaterialen &amp; labs</a:t>
            </a:r>
            <a:endParaRPr sz="2200" b="1"/>
          </a:p>
        </p:txBody>
      </p:sp>
      <p:sp>
        <p:nvSpPr>
          <p:cNvPr id="494" name="Google Shape;494;p92"/>
          <p:cNvSpPr txBox="1">
            <a:spLocks noGrp="1"/>
          </p:cNvSpPr>
          <p:nvPr>
            <p:ph type="body" idx="1"/>
          </p:nvPr>
        </p:nvSpPr>
        <p:spPr>
          <a:xfrm>
            <a:off x="1170875" y="1203300"/>
            <a:ext cx="7515000" cy="2982600"/>
          </a:xfrm>
          <a:prstGeom prst="rect">
            <a:avLst/>
          </a:prstGeom>
          <a:noFill/>
          <a:ln>
            <a:noFill/>
          </a:ln>
        </p:spPr>
        <p:txBody>
          <a:bodyPr spcFirstLastPara="1" wrap="square" lIns="0" tIns="0" rIns="0" bIns="0" anchor="t" anchorCtr="0">
            <a:noAutofit/>
          </a:bodyPr>
          <a:lstStyle/>
          <a:p>
            <a:pPr indent="-298450">
              <a:lnSpc>
                <a:spcPct val="115000"/>
              </a:lnSpc>
              <a:spcBef>
                <a:spcPts val="2400"/>
              </a:spcBef>
              <a:buSzPts val="1100"/>
              <a:buChar char="●"/>
            </a:pPr>
            <a:r>
              <a:rPr lang="en-US" sz="1400" b="1">
                <a:solidFill>
                  <a:schemeClr val="dk1"/>
                </a:solidFill>
              </a:rPr>
              <a:t>Lab: </a:t>
            </a:r>
            <a:r>
              <a:rPr lang="en-US" sz="1400">
                <a:solidFill>
                  <a:schemeClr val="dk1"/>
                </a:solidFill>
              </a:rPr>
              <a:t> </a:t>
            </a:r>
            <a:r>
              <a:rPr lang="en-US" sz="1400" dirty="0">
                <a:solidFill>
                  <a:schemeClr val="dk1"/>
                </a:solidFill>
                <a:hlinkClick r:id="rId3">
                  <a:extLst>
                    <a:ext uri="{A12FA001-AC4F-418D-AE19-62706E023703}">
                      <ahyp:hlinkClr xmlns:ahyp="http://schemas.microsoft.com/office/drawing/2018/hyperlinkcolor" val="tx"/>
                    </a:ext>
                  </a:extLst>
                </a:hlinkClick>
              </a:rPr>
              <a:t>https://cloudexpert.dubbadub.be/#/2_system</a:t>
            </a:r>
            <a:endParaRPr lang="nl-NL" sz="1400">
              <a:solidFill>
                <a:schemeClr val="dk1"/>
              </a:solidFill>
              <a:hlinkClick r:id="" action="ppaction://noaction">
                <a:extLst>
                  <a:ext uri="{A12FA001-AC4F-418D-AE19-62706E023703}">
                    <ahyp:hlinkClr xmlns:ahyp="http://schemas.microsoft.com/office/drawing/2018/hyperlinkcolor" val="tx"/>
                  </a:ext>
                </a:extLst>
              </a:hlinkClick>
            </a:endParaRPr>
          </a:p>
          <a:p>
            <a:pPr marL="0" indent="457200">
              <a:lnSpc>
                <a:spcPct val="114999"/>
              </a:lnSpc>
            </a:pPr>
            <a:endParaRPr lang="en-US" sz="1100" dirty="0">
              <a:solidFill>
                <a:schemeClr val="dk1"/>
              </a:solidFill>
            </a:endParaRPr>
          </a:p>
          <a:p>
            <a:pPr indent="-298450">
              <a:lnSpc>
                <a:spcPct val="115000"/>
              </a:lnSpc>
              <a:buClr>
                <a:schemeClr val="dk1"/>
              </a:buClr>
              <a:buSzPts val="1100"/>
              <a:buChar char="●"/>
            </a:pPr>
            <a:endParaRPr lang="en-GB" sz="1100" u="sng" dirty="0">
              <a:solidFill>
                <a:schemeClr val="hlink"/>
              </a:solidFill>
            </a:endParaRPr>
          </a:p>
          <a:p>
            <a:pPr indent="-298450">
              <a:lnSpc>
                <a:spcPct val="114999"/>
              </a:lnSpc>
              <a:buClr>
                <a:schemeClr val="dk1"/>
              </a:buClr>
              <a:buSzPts val="1100"/>
              <a:buChar char="●"/>
            </a:pPr>
            <a:r>
              <a:rPr lang="en-GB" sz="1100" u="sng" dirty="0">
                <a:solidFill>
                  <a:schemeClr val="hlink"/>
                </a:solidFill>
                <a:hlinkClick r:id="rId4">
                  <a:extLst>
                    <a:ext uri="{A12FA001-AC4F-418D-AE19-62706E023703}">
                      <ahyp:hlinkClr xmlns:ahyp="http://schemas.microsoft.com/office/drawing/2018/hyperlinkcolor" val="tx"/>
                    </a:ext>
                  </a:extLst>
                </a:hlinkClick>
              </a:rPr>
              <a:t>https://docs.aws.amazon.com/systems-manager/</a:t>
            </a:r>
            <a:r>
              <a:rPr lang="en-GB" sz="1100" dirty="0">
                <a:solidFill>
                  <a:schemeClr val="dk1"/>
                </a:solidFill>
              </a:rPr>
              <a:t> </a:t>
            </a:r>
          </a:p>
          <a:p>
            <a:pPr marL="0" indent="0">
              <a:lnSpc>
                <a:spcPct val="115000"/>
              </a:lnSpc>
              <a:buClr>
                <a:schemeClr val="dk1"/>
              </a:buClr>
            </a:pPr>
            <a:endParaRPr lang="en-GB" sz="1100">
              <a:solidFill>
                <a:schemeClr val="dk1"/>
              </a:solidFill>
            </a:endParaRPr>
          </a:p>
          <a:p>
            <a:pPr marL="0" indent="0">
              <a:lnSpc>
                <a:spcPct val="115000"/>
              </a:lnSpc>
              <a:buClr>
                <a:schemeClr val="dk1"/>
              </a:buClr>
            </a:pPr>
            <a:endParaRPr lang="en-GB" sz="1100">
              <a:solidFill>
                <a:schemeClr val="dk1"/>
              </a:solidFill>
            </a:endParaRPr>
          </a:p>
          <a:p>
            <a:pPr marL="0" indent="0">
              <a:lnSpc>
                <a:spcPct val="115000"/>
              </a:lnSpc>
              <a:buClr>
                <a:schemeClr val="dk1"/>
              </a:buClr>
            </a:pPr>
            <a:endParaRPr lang="en-GB"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dirty="0" err="1">
                <a:solidFill>
                  <a:schemeClr val="dk1"/>
                </a:solidFill>
              </a:rPr>
              <a:t>Bronvermelding</a:t>
            </a:r>
            <a:r>
              <a:rPr lang="en-GB" sz="1100" dirty="0">
                <a:solidFill>
                  <a:schemeClr val="dk1"/>
                </a:solidFill>
              </a:rPr>
              <a:t> slides:</a:t>
            </a:r>
            <a:endParaRPr sz="1100" dirty="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dirty="0">
                <a:solidFill>
                  <a:schemeClr val="dk1"/>
                </a:solidFill>
              </a:rPr>
              <a:t>Ben </a:t>
            </a:r>
            <a:r>
              <a:rPr lang="en-GB" sz="1100" dirty="0" err="1">
                <a:solidFill>
                  <a:schemeClr val="dk1"/>
                </a:solidFill>
              </a:rPr>
              <a:t>Bridts</a:t>
            </a:r>
            <a:r>
              <a:rPr lang="en-GB" sz="1100" dirty="0">
                <a:solidFill>
                  <a:schemeClr val="dk1"/>
                </a:solidFill>
              </a:rPr>
              <a:t> (</a:t>
            </a:r>
            <a:r>
              <a:rPr lang="en-GB" sz="1100" dirty="0" err="1">
                <a:solidFill>
                  <a:schemeClr val="dk1"/>
                </a:solidFill>
              </a:rPr>
              <a:t>Cloudar</a:t>
            </a:r>
            <a:r>
              <a:rPr lang="en-GB" sz="1100" dirty="0">
                <a:solidFill>
                  <a:schemeClr val="dk1"/>
                </a:solidFill>
              </a:rPr>
              <a:t>): </a:t>
            </a:r>
            <a:r>
              <a:rPr lang="en-GB" sz="1100" u="sng" dirty="0">
                <a:solidFill>
                  <a:schemeClr val="hlink"/>
                </a:solidFill>
                <a:hlinkClick r:id="rId5">
                  <a:extLst>
                    <a:ext uri="{A12FA001-AC4F-418D-AE19-62706E023703}">
                      <ahyp:hlinkClr xmlns:ahyp="http://schemas.microsoft.com/office/drawing/2018/hyperlinkcolor" val="tx"/>
                    </a:ext>
                  </a:extLst>
                </a:hlinkClick>
              </a:rPr>
              <a:t>https://speakerdeck.com/benbridts/aws-systems-manager</a:t>
            </a:r>
            <a:endParaRPr sz="1100" dirty="0">
              <a:solidFill>
                <a:schemeClr val="hlink"/>
              </a:solidFill>
            </a:endParaRPr>
          </a:p>
          <a:p>
            <a:pPr indent="-298450">
              <a:lnSpc>
                <a:spcPct val="115000"/>
              </a:lnSpc>
              <a:buClr>
                <a:schemeClr val="dk1"/>
              </a:buClr>
              <a:buSzPts val="1100"/>
              <a:buChar char="●"/>
            </a:pPr>
            <a:r>
              <a:rPr lang="en-GB" sz="1100" dirty="0">
                <a:solidFill>
                  <a:schemeClr val="dk1"/>
                </a:solidFill>
              </a:rPr>
              <a:t>AWS </a:t>
            </a:r>
            <a:r>
              <a:rPr lang="en-GB" sz="1100" dirty="0" err="1">
                <a:solidFill>
                  <a:schemeClr val="dk1"/>
                </a:solidFill>
              </a:rPr>
              <a:t>Techtalk</a:t>
            </a:r>
            <a:r>
              <a:rPr lang="en-GB" sz="1100" dirty="0">
                <a:solidFill>
                  <a:schemeClr val="dk1"/>
                </a:solidFill>
              </a:rPr>
              <a:t>: </a:t>
            </a:r>
            <a:r>
              <a:rPr lang="en-GB" sz="1100" u="sng" dirty="0">
                <a:solidFill>
                  <a:schemeClr val="hlink"/>
                </a:solidFill>
                <a:hlinkClick r:id="rId6">
                  <a:extLst>
                    <a:ext uri="{A12FA001-AC4F-418D-AE19-62706E023703}">
                      <ahyp:hlinkClr xmlns:ahyp="http://schemas.microsoft.com/office/drawing/2018/hyperlinkcolor" val="tx"/>
                    </a:ext>
                  </a:extLst>
                </a:hlinkClick>
              </a:rPr>
              <a:t>https://pages.awscloud.com/AWS-Systems-Manager-Gain-Operational-Insights-and-Take-Action-on-AWS-Resources_2020_0220-MGT_OD.html</a:t>
            </a:r>
            <a:r>
              <a:rPr lang="en-GB" sz="1100" dirty="0">
                <a:solidFill>
                  <a:schemeClr val="dk1"/>
                </a:solidFill>
              </a:rPr>
              <a:t> </a:t>
            </a:r>
            <a:endParaRPr sz="1100">
              <a:solidFill>
                <a:schemeClr val="dk1"/>
              </a:solidFill>
            </a:endParaRPr>
          </a:p>
          <a:p>
            <a:pPr marL="457200" lvl="0" indent="0" algn="l" rtl="0">
              <a:lnSpc>
                <a:spcPct val="115000"/>
              </a:lnSpc>
              <a:spcBef>
                <a:spcPts val="0"/>
              </a:spcBef>
              <a:spcAft>
                <a:spcPts val="0"/>
              </a:spcAft>
              <a:buSzPts val="1300"/>
              <a:buNone/>
            </a:pPr>
            <a:endParaRPr sz="1100">
              <a:solidFill>
                <a:schemeClr val="dk1"/>
              </a:solidFill>
            </a:endParaRPr>
          </a:p>
        </p:txBody>
      </p:sp>
      <p:pic>
        <p:nvPicPr>
          <p:cNvPr id="495" name="Google Shape;495;p92"/>
          <p:cNvPicPr preferRelativeResize="0"/>
          <p:nvPr/>
        </p:nvPicPr>
        <p:blipFill rotWithShape="1">
          <a:blip r:embed="rId7">
            <a:alphaModFix/>
          </a:blip>
          <a:srcRect/>
          <a:stretch/>
        </p:blipFill>
        <p:spPr>
          <a:xfrm>
            <a:off x="7000678" y="214378"/>
            <a:ext cx="1906950" cy="827525"/>
          </a:xfrm>
          <a:prstGeom prst="rect">
            <a:avLst/>
          </a:prstGeom>
          <a:noFill/>
          <a:ln>
            <a:noFill/>
          </a:ln>
        </p:spPr>
      </p:pic>
      <p:pic>
        <p:nvPicPr>
          <p:cNvPr id="496" name="Google Shape;496;p92"/>
          <p:cNvPicPr preferRelativeResize="0"/>
          <p:nvPr/>
        </p:nvPicPr>
        <p:blipFill rotWithShape="1">
          <a:blip r:embed="rId8">
            <a:alphaModFix/>
          </a:blip>
          <a:srcRect/>
          <a:stretch/>
        </p:blipFill>
        <p:spPr>
          <a:xfrm>
            <a:off x="343350" y="2157988"/>
            <a:ext cx="827525" cy="82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6"/>
          <p:cNvSpPr txBox="1">
            <a:spLocks noGrp="1"/>
          </p:cNvSpPr>
          <p:nvPr>
            <p:ph type="body" idx="1"/>
          </p:nvPr>
        </p:nvSpPr>
        <p:spPr>
          <a:xfrm>
            <a:off x="457647" y="1965124"/>
            <a:ext cx="8228700" cy="2982600"/>
          </a:xfrm>
          <a:prstGeom prst="rect">
            <a:avLst/>
          </a:prstGeom>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GB" sz="1400">
                <a:solidFill>
                  <a:schemeClr val="dk1"/>
                </a:solidFill>
                <a:highlight>
                  <a:schemeClr val="lt1"/>
                </a:highlight>
              </a:rPr>
              <a:t>“</a:t>
            </a:r>
            <a:r>
              <a:rPr lang="en-GB" sz="1400">
                <a:solidFill>
                  <a:srgbClr val="16191F"/>
                </a:solidFill>
                <a:highlight>
                  <a:srgbClr val="FFFFFF"/>
                </a:highlight>
              </a:rPr>
              <a:t>A collection of capabilities to help you manage your applications and infrastructure running in the AWS Cloud. Systems Manager simplifies application and resource management, shortens the time to detect and resolve operational problems, and helps you manage your AWS resources securely at scale.”</a:t>
            </a:r>
            <a:endParaRPr sz="1400">
              <a:solidFill>
                <a:schemeClr val="dk1"/>
              </a:solidFill>
              <a:highlight>
                <a:schemeClr val="lt1"/>
              </a:highlight>
            </a:endParaRPr>
          </a:p>
          <a:p>
            <a:pPr marL="0" marR="0" lvl="0" indent="0" algn="l" rtl="0">
              <a:lnSpc>
                <a:spcPct val="115000"/>
              </a:lnSpc>
              <a:spcBef>
                <a:spcPts val="300"/>
              </a:spcBef>
              <a:spcAft>
                <a:spcPts val="0"/>
              </a:spcAft>
              <a:buNone/>
            </a:pPr>
            <a:endParaRPr sz="1200">
              <a:solidFill>
                <a:schemeClr val="dk1"/>
              </a:solidFill>
              <a:highlight>
                <a:schemeClr val="lt1"/>
              </a:highlight>
            </a:endParaRPr>
          </a:p>
          <a:p>
            <a:pPr marL="0" lvl="0" indent="0" algn="l" rtl="0">
              <a:lnSpc>
                <a:spcPct val="115000"/>
              </a:lnSpc>
              <a:spcBef>
                <a:spcPts val="300"/>
              </a:spcBef>
              <a:spcAft>
                <a:spcPts val="0"/>
              </a:spcAft>
              <a:buNone/>
            </a:pPr>
            <a:endParaRPr sz="1200">
              <a:solidFill>
                <a:schemeClr val="dk1"/>
              </a:solidFill>
              <a:highlight>
                <a:schemeClr val="lt1"/>
              </a:highlight>
            </a:endParaRPr>
          </a:p>
          <a:p>
            <a:pPr marL="0" lvl="0" indent="0" algn="l" rtl="0">
              <a:spcBef>
                <a:spcPts val="0"/>
              </a:spcBef>
              <a:spcAft>
                <a:spcPts val="0"/>
              </a:spcAft>
              <a:buNone/>
            </a:pPr>
            <a:endParaRPr sz="1200">
              <a:solidFill>
                <a:schemeClr val="dk1"/>
              </a:solidFill>
              <a:highlight>
                <a:schemeClr val="lt1"/>
              </a:highlight>
            </a:endParaRPr>
          </a:p>
        </p:txBody>
      </p:sp>
      <p:pic>
        <p:nvPicPr>
          <p:cNvPr id="251" name="Google Shape;251;p56"/>
          <p:cNvPicPr preferRelativeResize="0"/>
          <p:nvPr/>
        </p:nvPicPr>
        <p:blipFill>
          <a:blip r:embed="rId3">
            <a:alphaModFix/>
          </a:blip>
          <a:stretch>
            <a:fillRect/>
          </a:stretch>
        </p:blipFill>
        <p:spPr>
          <a:xfrm>
            <a:off x="7322119" y="176969"/>
            <a:ext cx="1729708" cy="750610"/>
          </a:xfrm>
          <a:prstGeom prst="rect">
            <a:avLst/>
          </a:prstGeom>
          <a:noFill/>
          <a:ln>
            <a:noFill/>
          </a:ln>
        </p:spPr>
      </p:pic>
      <p:pic>
        <p:nvPicPr>
          <p:cNvPr id="252" name="Google Shape;252;p56"/>
          <p:cNvPicPr preferRelativeResize="0"/>
          <p:nvPr/>
        </p:nvPicPr>
        <p:blipFill>
          <a:blip r:embed="rId4">
            <a:alphaModFix/>
          </a:blip>
          <a:stretch>
            <a:fillRect/>
          </a:stretch>
        </p:blipFill>
        <p:spPr>
          <a:xfrm>
            <a:off x="152400" y="152400"/>
            <a:ext cx="1198575" cy="1198575"/>
          </a:xfrm>
          <a:prstGeom prst="rect">
            <a:avLst/>
          </a:prstGeom>
          <a:noFill/>
          <a:ln>
            <a:noFill/>
          </a:ln>
        </p:spPr>
      </p:pic>
      <p:sp>
        <p:nvSpPr>
          <p:cNvPr id="253" name="Google Shape;253;p56"/>
          <p:cNvSpPr txBox="1"/>
          <p:nvPr/>
        </p:nvSpPr>
        <p:spPr>
          <a:xfrm>
            <a:off x="1350975" y="497738"/>
            <a:ext cx="5094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AWS Systems Manager</a:t>
            </a:r>
            <a:endParaRPr sz="21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57"/>
          <p:cNvPicPr preferRelativeResize="0"/>
          <p:nvPr/>
        </p:nvPicPr>
        <p:blipFill>
          <a:blip r:embed="rId3">
            <a:alphaModFix/>
          </a:blip>
          <a:stretch>
            <a:fillRect/>
          </a:stretch>
        </p:blipFill>
        <p:spPr>
          <a:xfrm>
            <a:off x="0" y="-1"/>
            <a:ext cx="9144000" cy="51450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58"/>
          <p:cNvPicPr preferRelativeResize="0"/>
          <p:nvPr/>
        </p:nvPicPr>
        <p:blipFill>
          <a:blip r:embed="rId3">
            <a:alphaModFix/>
          </a:blip>
          <a:stretch>
            <a:fillRect/>
          </a:stretch>
        </p:blipFill>
        <p:spPr>
          <a:xfrm>
            <a:off x="0" y="0"/>
            <a:ext cx="9144000" cy="5140960"/>
          </a:xfrm>
          <a:prstGeom prst="rect">
            <a:avLst/>
          </a:prstGeom>
          <a:noFill/>
          <a:ln>
            <a:noFill/>
          </a:ln>
        </p:spPr>
      </p:pic>
      <p:pic>
        <p:nvPicPr>
          <p:cNvPr id="264" name="Google Shape;264;p58"/>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9"/>
          <p:cNvSpPr txBox="1">
            <a:spLocks noGrp="1"/>
          </p:cNvSpPr>
          <p:nvPr>
            <p:ph type="body" idx="1"/>
          </p:nvPr>
        </p:nvSpPr>
        <p:spPr>
          <a:xfrm>
            <a:off x="457647" y="2060724"/>
            <a:ext cx="8228700" cy="2982600"/>
          </a:xfrm>
          <a:prstGeom prst="rect">
            <a:avLst/>
          </a:prstGeom>
        </p:spPr>
        <p:txBody>
          <a:bodyPr spcFirstLastPara="1" wrap="square" lIns="0" tIns="0" rIns="0" bIns="0" anchor="t" anchorCtr="0">
            <a:noAutofit/>
          </a:bodyPr>
          <a:lstStyle/>
          <a:p>
            <a:pPr marL="457200" lvl="0" indent="-295275" algn="l" rtl="0">
              <a:lnSpc>
                <a:spcPct val="115000"/>
              </a:lnSpc>
              <a:spcBef>
                <a:spcPts val="0"/>
              </a:spcBef>
              <a:spcAft>
                <a:spcPts val="0"/>
              </a:spcAft>
              <a:buClr>
                <a:srgbClr val="D4D4D4"/>
              </a:buClr>
              <a:buSzPts val="1050"/>
              <a:buChar char="●"/>
            </a:pPr>
            <a:endParaRPr sz="1200">
              <a:solidFill>
                <a:schemeClr val="dk1"/>
              </a:solidFill>
              <a:highlight>
                <a:schemeClr val="lt1"/>
              </a:highlight>
            </a:endParaRPr>
          </a:p>
          <a:p>
            <a:pPr marL="457200" lvl="0" indent="0" algn="l" rtl="0">
              <a:lnSpc>
                <a:spcPct val="115000"/>
              </a:lnSpc>
              <a:spcBef>
                <a:spcPts val="700"/>
              </a:spcBef>
              <a:spcAft>
                <a:spcPts val="0"/>
              </a:spcAft>
              <a:buNone/>
            </a:pPr>
            <a:endParaRPr sz="1200">
              <a:solidFill>
                <a:schemeClr val="dk1"/>
              </a:solidFill>
              <a:highlight>
                <a:schemeClr val="lt1"/>
              </a:highlight>
            </a:endParaRPr>
          </a:p>
          <a:p>
            <a:pPr marL="45720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spcBef>
                <a:spcPts val="0"/>
              </a:spcBef>
              <a:spcAft>
                <a:spcPts val="0"/>
              </a:spcAft>
              <a:buNone/>
            </a:pPr>
            <a:endParaRPr sz="1200">
              <a:solidFill>
                <a:schemeClr val="dk1"/>
              </a:solidFill>
              <a:highlight>
                <a:schemeClr val="lt1"/>
              </a:highlight>
            </a:endParaRPr>
          </a:p>
        </p:txBody>
      </p:sp>
      <p:pic>
        <p:nvPicPr>
          <p:cNvPr id="270" name="Google Shape;270;p59"/>
          <p:cNvPicPr preferRelativeResize="0"/>
          <p:nvPr/>
        </p:nvPicPr>
        <p:blipFill>
          <a:blip r:embed="rId3">
            <a:alphaModFix/>
          </a:blip>
          <a:stretch>
            <a:fillRect/>
          </a:stretch>
        </p:blipFill>
        <p:spPr>
          <a:xfrm>
            <a:off x="7322119" y="176969"/>
            <a:ext cx="1729708" cy="750610"/>
          </a:xfrm>
          <a:prstGeom prst="rect">
            <a:avLst/>
          </a:prstGeom>
          <a:noFill/>
          <a:ln>
            <a:noFill/>
          </a:ln>
        </p:spPr>
      </p:pic>
      <p:pic>
        <p:nvPicPr>
          <p:cNvPr id="271" name="Google Shape;271;p59"/>
          <p:cNvPicPr preferRelativeResize="0"/>
          <p:nvPr/>
        </p:nvPicPr>
        <p:blipFill>
          <a:blip r:embed="rId4">
            <a:alphaModFix/>
          </a:blip>
          <a:stretch>
            <a:fillRect/>
          </a:stretch>
        </p:blipFill>
        <p:spPr>
          <a:xfrm>
            <a:off x="796488" y="1232300"/>
            <a:ext cx="7551024" cy="3911199"/>
          </a:xfrm>
          <a:prstGeom prst="rect">
            <a:avLst/>
          </a:prstGeom>
          <a:noFill/>
          <a:ln>
            <a:noFill/>
          </a:ln>
        </p:spPr>
      </p:pic>
      <p:pic>
        <p:nvPicPr>
          <p:cNvPr id="272" name="Google Shape;272;p59"/>
          <p:cNvPicPr preferRelativeResize="0"/>
          <p:nvPr/>
        </p:nvPicPr>
        <p:blipFill>
          <a:blip r:embed="rId5">
            <a:alphaModFix/>
          </a:blip>
          <a:stretch>
            <a:fillRect/>
          </a:stretch>
        </p:blipFill>
        <p:spPr>
          <a:xfrm>
            <a:off x="152400" y="152400"/>
            <a:ext cx="1198575" cy="1198575"/>
          </a:xfrm>
          <a:prstGeom prst="rect">
            <a:avLst/>
          </a:prstGeom>
          <a:noFill/>
          <a:ln>
            <a:noFill/>
          </a:ln>
        </p:spPr>
      </p:pic>
      <p:sp>
        <p:nvSpPr>
          <p:cNvPr id="273" name="Google Shape;273;p59"/>
          <p:cNvSpPr txBox="1"/>
          <p:nvPr/>
        </p:nvSpPr>
        <p:spPr>
          <a:xfrm>
            <a:off x="1350975" y="497738"/>
            <a:ext cx="5094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AWS Systems Manager</a:t>
            </a:r>
            <a:endParaRPr sz="21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60"/>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279" name="Google Shape;279;p60"/>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62"/>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291" name="Google Shape;291;p62"/>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61"/>
          <p:cNvPicPr preferRelativeResize="0"/>
          <p:nvPr/>
        </p:nvPicPr>
        <p:blipFill>
          <a:blip r:embed="rId3">
            <a:alphaModFix/>
          </a:blip>
          <a:stretch>
            <a:fillRect/>
          </a:stretch>
        </p:blipFill>
        <p:spPr>
          <a:xfrm>
            <a:off x="0" y="-1"/>
            <a:ext cx="9144000" cy="5140938"/>
          </a:xfrm>
          <a:prstGeom prst="rect">
            <a:avLst/>
          </a:prstGeom>
          <a:noFill/>
          <a:ln>
            <a:noFill/>
          </a:ln>
        </p:spPr>
      </p:pic>
      <p:pic>
        <p:nvPicPr>
          <p:cNvPr id="285" name="Google Shape;285;p61"/>
          <p:cNvPicPr preferRelativeResize="0"/>
          <p:nvPr/>
        </p:nvPicPr>
        <p:blipFill>
          <a:blip r:embed="rId4">
            <a:alphaModFix/>
          </a:blip>
          <a:stretch>
            <a:fillRect/>
          </a:stretch>
        </p:blipFill>
        <p:spPr>
          <a:xfrm>
            <a:off x="7486952" y="326277"/>
            <a:ext cx="1400050" cy="451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29</Notes>
  <HiddenSlides>0</HiddenSlides>
  <ScaleCrop>false</ScaleCrop>
  <HeadingPairs>
    <vt:vector size="4" baseType="variant">
      <vt:variant>
        <vt:lpstr>Theme</vt:lpstr>
      </vt:variant>
      <vt:variant>
        <vt:i4>4</vt:i4>
      </vt:variant>
      <vt:variant>
        <vt:lpstr>Slide Titles</vt:lpstr>
      </vt:variant>
      <vt:variant>
        <vt:i4>29</vt:i4>
      </vt:variant>
    </vt:vector>
  </HeadingPairs>
  <TitlesOfParts>
    <vt:vector size="33" baseType="lpstr">
      <vt:lpstr>Simple Light</vt:lpstr>
      <vt:lpstr>Office Theme</vt:lpstr>
      <vt:lpstr>Simple Light</vt:lpstr>
      <vt:lpstr>Office Theme</vt:lpstr>
      <vt:lpstr>Cloud Expert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leermaterialen &amp; 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Services 2 </dc:title>
  <cp:revision>25</cp:revision>
  <dcterms:modified xsi:type="dcterms:W3CDTF">2026-01-13T14:27:34Z</dcterms:modified>
</cp:coreProperties>
</file>